
<file path=[Content_Types].xml><?xml version="1.0" encoding="utf-8"?>
<Types xmlns="http://schemas.openxmlformats.org/package/2006/content-types"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omments/modernComment_102_61BD5972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256" r:id="rId5"/>
    <p:sldId id="279" r:id="rId6"/>
    <p:sldId id="257" r:id="rId7"/>
    <p:sldId id="258" r:id="rId8"/>
    <p:sldId id="281" r:id="rId9"/>
    <p:sldId id="259" r:id="rId10"/>
    <p:sldId id="276" r:id="rId11"/>
    <p:sldId id="277" r:id="rId12"/>
    <p:sldId id="284" r:id="rId13"/>
    <p:sldId id="270" r:id="rId14"/>
    <p:sldId id="278" r:id="rId15"/>
    <p:sldId id="280" r:id="rId16"/>
    <p:sldId id="283" r:id="rId17"/>
    <p:sldId id="267" r:id="rId18"/>
    <p:sldId id="275" r:id="rId19"/>
    <p:sldId id="28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48476A3-C3EE-4602-9577-3223C0529E2C}">
          <p14:sldIdLst>
            <p14:sldId id="256"/>
            <p14:sldId id="279"/>
            <p14:sldId id="257"/>
            <p14:sldId id="258"/>
            <p14:sldId id="281"/>
            <p14:sldId id="259"/>
            <p14:sldId id="276"/>
            <p14:sldId id="277"/>
            <p14:sldId id="284"/>
            <p14:sldId id="270"/>
            <p14:sldId id="278"/>
            <p14:sldId id="280"/>
            <p14:sldId id="283"/>
            <p14:sldId id="267"/>
            <p14:sldId id="275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4E3F73FA-502F-368C-D471-CABC029749CB}" name="Atharva Z" initials="AZ" userId="f880a36fe87f77de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FF"/>
    <a:srgbClr val="8593A8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718"/>
  </p:normalViewPr>
  <p:slideViewPr>
    <p:cSldViewPr snapToGrid="0">
      <p:cViewPr varScale="1">
        <p:scale>
          <a:sx n="96" d="100"/>
          <a:sy n="96" d="100"/>
        </p:scale>
        <p:origin x="61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comments/modernComment_102_61BD597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9D42057-9E6C-4712-A8EF-6559F5F1BC86}" authorId="{4E3F73FA-502F-368C-D471-CABC029749CB}" created="2023-06-02T11:18:44.048">
    <pc:sldMkLst xmlns:pc="http://schemas.microsoft.com/office/powerpoint/2013/main/command">
      <pc:docMk/>
      <pc:sldMk cId="1639799154" sldId="258"/>
    </pc:sldMkLst>
    <p188:txBody>
      <a:bodyPr/>
      <a:lstStyle/>
      <a:p>
        <a:r>
          <a:rPr lang="en-IN"/>
          <a:t>How it was done previously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A24E01-5535-46B9-A9A1-A9A07E639A88}" type="doc">
      <dgm:prSet loTypeId="urn:microsoft.com/office/officeart/2017/3/layout/DropPinTimeline" loCatId="timeline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DF1ABFB3-B399-406F-91BD-DCDF9A38526B}">
      <dgm:prSet phldrT="[Text]" phldr="0" custT="1"/>
      <dgm:spPr/>
      <dgm:t>
        <a:bodyPr/>
        <a:lstStyle/>
        <a:p>
          <a:r>
            <a:rPr lang="en-US" sz="1400" b="1" dirty="0">
              <a:solidFill>
                <a:schemeClr val="bg1"/>
              </a:solidFill>
              <a:latin typeface="Tenorite" pitchFamily="2" charset="0"/>
            </a:rPr>
            <a:t>Final submission and presentation</a:t>
          </a:r>
          <a:r>
            <a:rPr lang="en-US" sz="1200" b="1" dirty="0">
              <a:solidFill>
                <a:schemeClr val="bg1"/>
              </a:solidFill>
              <a:latin typeface="Tenorite" pitchFamily="2" charset="0"/>
            </a:rPr>
            <a:t>.</a:t>
          </a:r>
        </a:p>
      </dgm:t>
    </dgm:pt>
    <dgm:pt modelId="{78CB0E27-958C-4066-A189-8B36505E8204}" type="parTrans" cxnId="{15319551-A9EA-462E-845B-E5251E84291F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70E4A1D3-514E-4327-991D-5CC9C6B41885}" type="sibTrans" cxnId="{15319551-A9EA-462E-845B-E5251E84291F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58FF46FB-368D-4E9C-A650-0513B8879DA8}">
      <dgm:prSet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April</a:t>
          </a:r>
        </a:p>
      </dgm:t>
    </dgm:pt>
    <dgm:pt modelId="{11DFA284-5E99-474D-BF05-364A45269DC7}" type="parTrans" cxnId="{C5645B39-CB65-4A0A-B369-E455C3B827C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FA40740-0682-470C-AD5A-CFF53CD12BD2}" type="sibTrans" cxnId="{C5645B39-CB65-4A0A-B369-E455C3B827C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A875394-CA1E-4432-AEEB-9054FCFF5E0E}">
      <dgm:prSet phldr="0"/>
      <dgm:spPr/>
      <dgm:t>
        <a:bodyPr/>
        <a:lstStyle/>
        <a:p>
          <a:pPr>
            <a:buFont typeface="Wingdings" panose="05000000000000000000" pitchFamily="2" charset="2"/>
            <a:buNone/>
          </a:pPr>
          <a:endParaRPr lang="en-US" b="0" dirty="0">
            <a:solidFill>
              <a:schemeClr val="bg1"/>
            </a:solidFill>
            <a:latin typeface="Tenorite" pitchFamily="2" charset="0"/>
          </a:endParaRPr>
        </a:p>
      </dgm:t>
    </dgm:pt>
    <dgm:pt modelId="{FCC92BDD-6EA3-421D-9DA8-7D3A12D003B6}" type="parTrans" cxnId="{B659504B-18E4-4D89-A17C-34ABB280AE5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314452B-82A0-42F4-9551-DF00CFFC3580}" type="sibTrans" cxnId="{B659504B-18E4-4D89-A17C-34ABB280AE5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05E1923-5021-40F7-B4EF-E582E23A699D}">
      <dgm:prSet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May – first half</a:t>
          </a:r>
        </a:p>
      </dgm:t>
    </dgm:pt>
    <dgm:pt modelId="{FD6C5CD2-9CED-4BE6-89CD-A5A5CCE63B3E}" type="parTrans" cxnId="{72C4D6D9-419A-42C1-A76D-84599F65BB0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020958C-EF86-4274-85F9-318F2792F7B6}" type="sibTrans" cxnId="{72C4D6D9-419A-42C1-A76D-84599F65BB0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579089A8-5362-4BA4-9163-D19228C1808F}">
      <dgm:prSet phldr="0"/>
      <dgm:spPr/>
      <dgm:t>
        <a:bodyPr anchor="ctr"/>
        <a:lstStyle/>
        <a:p>
          <a:pPr algn="just">
            <a:buFont typeface="Arial" panose="020B0604020202020204" pitchFamily="34" charset="0"/>
            <a:buChar char="•"/>
          </a:pPr>
          <a:r>
            <a:rPr lang="en-US" b="0" dirty="0">
              <a:solidFill>
                <a:schemeClr val="bg1"/>
              </a:solidFill>
              <a:latin typeface="Tenorite" pitchFamily="2" charset="0"/>
            </a:rPr>
            <a:t>  </a:t>
          </a:r>
        </a:p>
      </dgm:t>
    </dgm:pt>
    <dgm:pt modelId="{FB2DEB6E-B29F-4E51-960A-23ECC62EBF38}" type="parTrans" cxnId="{4876CF51-F110-4E25-8FD4-08D25B4B0AB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1C5328B1-AC18-4CF7-A034-BB0592F4A2A1}" type="sibTrans" cxnId="{4876CF51-F110-4E25-8FD4-08D25B4B0AB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A8F44BD-C8C7-462C-9756-1EC498E86842}">
      <dgm:prSet phldr="0"/>
      <dgm:spPr/>
      <dgm:t>
        <a:bodyPr/>
        <a:lstStyle/>
        <a:p>
          <a:pPr algn="l"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JUNE 26</a:t>
          </a:r>
        </a:p>
      </dgm:t>
    </dgm:pt>
    <dgm:pt modelId="{F47063EE-4B58-4EDE-A4F2-A4BD81B82F21}" type="parTrans" cxnId="{0D51BD2E-4619-469B-B233-EBAC3D4D0BA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C8A9736-03DA-4B1C-A590-10B4AD89452B}" type="sibTrans" cxnId="{0D51BD2E-4619-469B-B233-EBAC3D4D0BA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EFEB4D61-3A9C-4140-977F-3C3F5C9EE9D1}">
      <dgm:prSet phldr="0"/>
      <dgm:spPr/>
      <dgm:t>
        <a:bodyPr/>
        <a:lstStyle/>
        <a:p>
          <a:endParaRPr lang="en-US" b="0" dirty="0">
            <a:solidFill>
              <a:schemeClr val="bg1"/>
            </a:solidFill>
            <a:latin typeface="Tenorite" pitchFamily="2" charset="0"/>
          </a:endParaRPr>
        </a:p>
      </dgm:t>
    </dgm:pt>
    <dgm:pt modelId="{57D352E4-0431-4F68-B8F1-61BFA34799AA}" type="parTrans" cxnId="{1B32EF2C-9DB5-4504-A9DA-B4956CC0020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ECC32B6-1E7C-4AA4-9DBF-D69B7C5E64A9}" type="sibTrans" cxnId="{1B32EF2C-9DB5-4504-A9DA-B4956CC0020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BAB5E6F-A65E-41DB-A296-0818B0E49F7C}">
      <dgm:prSet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JULY 3</a:t>
          </a:r>
        </a:p>
      </dgm:t>
    </dgm:pt>
    <dgm:pt modelId="{886842C6-3EFC-4BE7-B417-415595758830}" type="parTrans" cxnId="{66B49C6C-FAFD-47B4-BF22-05A295C23D4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407F4C3-8FC9-4E91-A0EC-6B33713CC9A5}" type="sibTrans" cxnId="{66B49C6C-FAFD-47B4-BF22-05A295C23D4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332BC85C-1CF3-4F8F-ACB7-5B6D53744AE1}">
      <dgm:prSet phldr="0"/>
      <dgm:spPr/>
      <dgm:t>
        <a:bodyPr/>
        <a:lstStyle/>
        <a:p>
          <a:endParaRPr lang="en-US" b="0" dirty="0">
            <a:solidFill>
              <a:schemeClr val="bg1"/>
            </a:solidFill>
            <a:latin typeface="Tenorite" pitchFamily="2" charset="0"/>
          </a:endParaRPr>
        </a:p>
      </dgm:t>
    </dgm:pt>
    <dgm:pt modelId="{99F218FD-90FE-450E-A368-B3E3677E74E8}" type="parTrans" cxnId="{2617C475-F537-46A6-ADE1-4EB764853601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D1CC686-B05C-4470-A959-236CC9C8BB70}" type="sibTrans" cxnId="{2617C475-F537-46A6-ADE1-4EB764853601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B9AF88A-E1F7-4D3A-905F-87228D6A8655}">
      <dgm:prSet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 JULY 14</a:t>
          </a:r>
        </a:p>
      </dgm:t>
    </dgm:pt>
    <dgm:pt modelId="{933A8FED-7B84-4ED0-B6AA-2EE26A89B8EA}" type="parTrans" cxnId="{E1474FF3-8E3C-4B30-985C-CE88BA0FE324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11DD6EC-352C-4A0E-84AA-FEBE2F06BCF9}" type="sibTrans" cxnId="{E1474FF3-8E3C-4B30-985C-CE88BA0FE324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E9F3C9B-13CA-43A8-8836-0B2B41D07DEF}" type="pres">
      <dgm:prSet presAssocID="{05A24E01-5535-46B9-A9A1-A9A07E639A88}" presName="root" presStyleCnt="0">
        <dgm:presLayoutVars>
          <dgm:chMax/>
          <dgm:chPref/>
          <dgm:animLvl val="lvl"/>
        </dgm:presLayoutVars>
      </dgm:prSet>
      <dgm:spPr/>
    </dgm:pt>
    <dgm:pt modelId="{E8AACCBB-6709-4071-B389-3BB226B3A586}" type="pres">
      <dgm:prSet presAssocID="{05A24E01-5535-46B9-A9A1-A9A07E639A88}" presName="divider" presStyleLbl="fgAcc1" presStyleIdx="0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gm:spPr>
    </dgm:pt>
    <dgm:pt modelId="{E6F74CED-5217-4282-85F1-1C12DC84731C}" type="pres">
      <dgm:prSet presAssocID="{05A24E01-5535-46B9-A9A1-A9A07E639A88}" presName="nodes" presStyleCnt="0">
        <dgm:presLayoutVars>
          <dgm:chMax/>
          <dgm:chPref/>
          <dgm:animLvl val="lvl"/>
        </dgm:presLayoutVars>
      </dgm:prSet>
      <dgm:spPr/>
    </dgm:pt>
    <dgm:pt modelId="{AC377099-4DAE-451C-ADE9-98036E2679B5}" type="pres">
      <dgm:prSet presAssocID="{58FF46FB-368D-4E9C-A650-0513B8879DA8}" presName="composite" presStyleCnt="0"/>
      <dgm:spPr/>
    </dgm:pt>
    <dgm:pt modelId="{B6C94ECD-6415-4250-B4AD-F67BF5BECFB8}" type="pres">
      <dgm:prSet presAssocID="{58FF46FB-368D-4E9C-A650-0513B8879DA8}" presName="ConnectorPoint" presStyleLbl="lnNode1" presStyleIdx="0" presStyleCnt="5"/>
      <dgm:spPr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gm:spPr>
    </dgm:pt>
    <dgm:pt modelId="{0E99BB09-1B86-4308-A570-3981E6DD3A06}" type="pres">
      <dgm:prSet presAssocID="{58FF46FB-368D-4E9C-A650-0513B8879DA8}" presName="DropPinPlaceHolder" presStyleCnt="0"/>
      <dgm:spPr/>
    </dgm:pt>
    <dgm:pt modelId="{0ED6E8D6-BD44-4400-BC14-1BC75CB979A3}" type="pres">
      <dgm:prSet presAssocID="{58FF46FB-368D-4E9C-A650-0513B8879DA8}" presName="DropPin" presStyleLbl="alignNode1" presStyleIdx="0" presStyleCnt="5"/>
      <dgm:spPr>
        <a:solidFill>
          <a:schemeClr val="accent2"/>
        </a:solidFill>
      </dgm:spPr>
    </dgm:pt>
    <dgm:pt modelId="{5B7FC7CF-F58D-48D5-8BCC-38D6EE87890B}" type="pres">
      <dgm:prSet presAssocID="{58FF46FB-368D-4E9C-A650-0513B8879DA8}" presName="Ellipse" presStyleLbl="fgAcc1" presStyleIdx="1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D2143A46-815A-49BF-9455-C0385022444F}" type="pres">
      <dgm:prSet presAssocID="{58FF46FB-368D-4E9C-A650-0513B8879DA8}" presName="L2TextContainer" presStyleLbl="revTx" presStyleIdx="0" presStyleCnt="10">
        <dgm:presLayoutVars>
          <dgm:bulletEnabled val="1"/>
        </dgm:presLayoutVars>
      </dgm:prSet>
      <dgm:spPr/>
    </dgm:pt>
    <dgm:pt modelId="{8E3FB235-DF38-476B-9A0E-B1E583D50944}" type="pres">
      <dgm:prSet presAssocID="{58FF46FB-368D-4E9C-A650-0513B8879DA8}" presName="L1TextContainer" presStyleLbl="revTx" presStyleIdx="1" presStyleCnt="10" custScaleX="85387" custLinFactNeighborX="292" custLinFactNeighborY="-3505">
        <dgm:presLayoutVars>
          <dgm:chMax val="1"/>
          <dgm:chPref val="1"/>
          <dgm:bulletEnabled val="1"/>
        </dgm:presLayoutVars>
      </dgm:prSet>
      <dgm:spPr/>
    </dgm:pt>
    <dgm:pt modelId="{9AA05CE5-209F-4AD9-BE2C-2A69F76DA8F4}" type="pres">
      <dgm:prSet presAssocID="{58FF46FB-368D-4E9C-A650-0513B8879DA8}" presName="ConnectLine" presStyleLbl="sibTrans1D1" presStyleIdx="0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17350C28-DA10-4F3B-9FA2-0FE7C12A4ABE}" type="pres">
      <dgm:prSet presAssocID="{58FF46FB-368D-4E9C-A650-0513B8879DA8}" presName="EmptyPlaceHolder" presStyleCnt="0"/>
      <dgm:spPr/>
    </dgm:pt>
    <dgm:pt modelId="{6DA7B85E-9DC6-4F3B-A2BF-09CDEEDB43BC}" type="pres">
      <dgm:prSet presAssocID="{CFA40740-0682-470C-AD5A-CFF53CD12BD2}" presName="spaceBetweenRectangles" presStyleCnt="0"/>
      <dgm:spPr/>
    </dgm:pt>
    <dgm:pt modelId="{CF519A69-9940-494F-8406-D0D876E3CD26}" type="pres">
      <dgm:prSet presAssocID="{D05E1923-5021-40F7-B4EF-E582E23A699D}" presName="composite" presStyleCnt="0"/>
      <dgm:spPr/>
    </dgm:pt>
    <dgm:pt modelId="{714429FF-AAA3-4358-8C5F-1A7F29AA2B7B}" type="pres">
      <dgm:prSet presAssocID="{D05E1923-5021-40F7-B4EF-E582E23A699D}" presName="ConnectorPoint" presStyleLbl="lnNode1" presStyleIdx="1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AB8B1E8E-162B-4E3E-9E31-BA5CFBD3ED9D}" type="pres">
      <dgm:prSet presAssocID="{D05E1923-5021-40F7-B4EF-E582E23A699D}" presName="DropPinPlaceHolder" presStyleCnt="0"/>
      <dgm:spPr/>
    </dgm:pt>
    <dgm:pt modelId="{358CAA11-0A87-4861-8B4E-913B1EAD1334}" type="pres">
      <dgm:prSet presAssocID="{D05E1923-5021-40F7-B4EF-E582E23A699D}" presName="DropPin" presStyleLbl="alignNode1" presStyleIdx="1" presStyleCnt="5"/>
      <dgm:spPr>
        <a:solidFill>
          <a:schemeClr val="accent2"/>
        </a:solidFill>
      </dgm:spPr>
    </dgm:pt>
    <dgm:pt modelId="{B1A1A837-F261-404B-A808-B2F4154CE8A2}" type="pres">
      <dgm:prSet presAssocID="{D05E1923-5021-40F7-B4EF-E582E23A699D}" presName="Ellipse" presStyleLbl="fgAcc1" presStyleIdx="2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B5F3F650-2E42-488A-AD4F-C4BD47D19A84}" type="pres">
      <dgm:prSet presAssocID="{D05E1923-5021-40F7-B4EF-E582E23A699D}" presName="L2TextContainer" presStyleLbl="revTx" presStyleIdx="2" presStyleCnt="10">
        <dgm:presLayoutVars>
          <dgm:bulletEnabled val="1"/>
        </dgm:presLayoutVars>
      </dgm:prSet>
      <dgm:spPr/>
    </dgm:pt>
    <dgm:pt modelId="{223C5207-4FA2-4A6C-8F43-20BD55767C99}" type="pres">
      <dgm:prSet presAssocID="{D05E1923-5021-40F7-B4EF-E582E23A699D}" presName="L1TextContainer" presStyleLbl="revTx" presStyleIdx="3" presStyleCnt="10" custAng="0" custScaleX="84195" custScaleY="90882">
        <dgm:presLayoutVars>
          <dgm:chMax val="1"/>
          <dgm:chPref val="1"/>
          <dgm:bulletEnabled val="1"/>
        </dgm:presLayoutVars>
      </dgm:prSet>
      <dgm:spPr/>
    </dgm:pt>
    <dgm:pt modelId="{4FE5EB5D-4CEF-4D0D-9394-0534E61844BE}" type="pres">
      <dgm:prSet presAssocID="{D05E1923-5021-40F7-B4EF-E582E23A699D}" presName="ConnectLine" presStyleLbl="sibTrans1D1" presStyleIdx="1" presStyleCnt="5" custLinFactNeighborX="22086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EC869059-0AEC-4D98-8C46-CB603A342C72}" type="pres">
      <dgm:prSet presAssocID="{D05E1923-5021-40F7-B4EF-E582E23A699D}" presName="EmptyPlaceHolder" presStyleCnt="0"/>
      <dgm:spPr/>
    </dgm:pt>
    <dgm:pt modelId="{408BA715-9739-461D-BFDE-88EDAE355E60}" type="pres">
      <dgm:prSet presAssocID="{F020958C-EF86-4274-85F9-318F2792F7B6}" presName="spaceBetweenRectangles" presStyleCnt="0"/>
      <dgm:spPr/>
    </dgm:pt>
    <dgm:pt modelId="{D512C7F9-87A6-4BA9-AFAC-03FF1578D945}" type="pres">
      <dgm:prSet presAssocID="{FA8F44BD-C8C7-462C-9756-1EC498E86842}" presName="composite" presStyleCnt="0"/>
      <dgm:spPr/>
    </dgm:pt>
    <dgm:pt modelId="{152AD014-AFD0-4700-A468-4D562874339A}" type="pres">
      <dgm:prSet presAssocID="{FA8F44BD-C8C7-462C-9756-1EC498E86842}" presName="ConnectorPoint" presStyleLbl="lnNode1" presStyleIdx="2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6CE2C4D8-4380-442D-A6C2-0B468BF3C74C}" type="pres">
      <dgm:prSet presAssocID="{FA8F44BD-C8C7-462C-9756-1EC498E86842}" presName="DropPinPlaceHolder" presStyleCnt="0"/>
      <dgm:spPr/>
    </dgm:pt>
    <dgm:pt modelId="{72C82E90-F103-439C-8371-CFFB0927B9DE}" type="pres">
      <dgm:prSet presAssocID="{FA8F44BD-C8C7-462C-9756-1EC498E86842}" presName="DropPin" presStyleLbl="alignNode1" presStyleIdx="2" presStyleCnt="5"/>
      <dgm:spPr>
        <a:solidFill>
          <a:schemeClr val="accent2"/>
        </a:solidFill>
      </dgm:spPr>
    </dgm:pt>
    <dgm:pt modelId="{5D519322-C1DD-47AE-92C0-13575134BC76}" type="pres">
      <dgm:prSet presAssocID="{FA8F44BD-C8C7-462C-9756-1EC498E86842}" presName="Ellipse" presStyleLbl="fgAcc1" presStyleIdx="3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96DDA0FE-83E2-423C-9F13-58A61EB68487}" type="pres">
      <dgm:prSet presAssocID="{FA8F44BD-C8C7-462C-9756-1EC498E86842}" presName="L2TextContainer" presStyleLbl="revTx" presStyleIdx="4" presStyleCnt="10">
        <dgm:presLayoutVars>
          <dgm:bulletEnabled val="1"/>
        </dgm:presLayoutVars>
      </dgm:prSet>
      <dgm:spPr/>
    </dgm:pt>
    <dgm:pt modelId="{2D6C7916-1130-46A8-833B-A6278CBD2192}" type="pres">
      <dgm:prSet presAssocID="{FA8F44BD-C8C7-462C-9756-1EC498E86842}" presName="L1TextContainer" presStyleLbl="revTx" presStyleIdx="5" presStyleCnt="10" custScaleX="85387" custLinFactNeighborX="0">
        <dgm:presLayoutVars>
          <dgm:chMax val="1"/>
          <dgm:chPref val="1"/>
          <dgm:bulletEnabled val="1"/>
        </dgm:presLayoutVars>
      </dgm:prSet>
      <dgm:spPr/>
    </dgm:pt>
    <dgm:pt modelId="{4D953791-5C2F-4A75-A8F4-6ED7EAB5E015}" type="pres">
      <dgm:prSet presAssocID="{FA8F44BD-C8C7-462C-9756-1EC498E86842}" presName="ConnectLine" presStyleLbl="sibTrans1D1" presStyleIdx="2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22A72E40-4DCC-4F48-AADD-29738FD37A2C}" type="pres">
      <dgm:prSet presAssocID="{FA8F44BD-C8C7-462C-9756-1EC498E86842}" presName="EmptyPlaceHolder" presStyleCnt="0"/>
      <dgm:spPr/>
    </dgm:pt>
    <dgm:pt modelId="{E168BB9F-20D9-474F-9E39-4872B40634C6}" type="pres">
      <dgm:prSet presAssocID="{8C8A9736-03DA-4B1C-A590-10B4AD89452B}" presName="spaceBetweenRectangles" presStyleCnt="0"/>
      <dgm:spPr/>
    </dgm:pt>
    <dgm:pt modelId="{A62622B1-7EF4-49B6-9AC7-B54F0E2A0C74}" type="pres">
      <dgm:prSet presAssocID="{8BAB5E6F-A65E-41DB-A296-0818B0E49F7C}" presName="composite" presStyleCnt="0"/>
      <dgm:spPr/>
    </dgm:pt>
    <dgm:pt modelId="{14282312-87CB-41BB-A02D-C594BBEF33C7}" type="pres">
      <dgm:prSet presAssocID="{8BAB5E6F-A65E-41DB-A296-0818B0E49F7C}" presName="ConnectorPoint" presStyleLbl="lnNode1" presStyleIdx="3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D554C1A5-AF8E-41FC-A779-25BD6B11F91F}" type="pres">
      <dgm:prSet presAssocID="{8BAB5E6F-A65E-41DB-A296-0818B0E49F7C}" presName="DropPinPlaceHolder" presStyleCnt="0"/>
      <dgm:spPr/>
    </dgm:pt>
    <dgm:pt modelId="{17331DD9-74CF-4A3A-86BA-F4B9DBEAB944}" type="pres">
      <dgm:prSet presAssocID="{8BAB5E6F-A65E-41DB-A296-0818B0E49F7C}" presName="DropPin" presStyleLbl="alignNode1" presStyleIdx="3" presStyleCnt="5"/>
      <dgm:spPr>
        <a:solidFill>
          <a:schemeClr val="accent2"/>
        </a:solidFill>
      </dgm:spPr>
    </dgm:pt>
    <dgm:pt modelId="{515AAB83-BD07-4B9E-9A3B-858C0B126F9C}" type="pres">
      <dgm:prSet presAssocID="{8BAB5E6F-A65E-41DB-A296-0818B0E49F7C}" presName="Ellipse" presStyleLbl="fgAcc1" presStyleIdx="4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08CB2D5A-F46A-4E0E-9575-15F31D04AAC6}" type="pres">
      <dgm:prSet presAssocID="{8BAB5E6F-A65E-41DB-A296-0818B0E49F7C}" presName="L2TextContainer" presStyleLbl="revTx" presStyleIdx="6" presStyleCnt="10">
        <dgm:presLayoutVars>
          <dgm:bulletEnabled val="1"/>
        </dgm:presLayoutVars>
      </dgm:prSet>
      <dgm:spPr/>
    </dgm:pt>
    <dgm:pt modelId="{7C1E6B4A-59F7-4018-A403-E1CCAEE78BA1}" type="pres">
      <dgm:prSet presAssocID="{8BAB5E6F-A65E-41DB-A296-0818B0E49F7C}" presName="L1TextContainer" presStyleLbl="revTx" presStyleIdx="7" presStyleCnt="10" custScaleX="85387">
        <dgm:presLayoutVars>
          <dgm:chMax val="1"/>
          <dgm:chPref val="1"/>
          <dgm:bulletEnabled val="1"/>
        </dgm:presLayoutVars>
      </dgm:prSet>
      <dgm:spPr/>
    </dgm:pt>
    <dgm:pt modelId="{A03C5372-D306-43AC-B406-6F8183849431}" type="pres">
      <dgm:prSet presAssocID="{8BAB5E6F-A65E-41DB-A296-0818B0E49F7C}" presName="ConnectLine" presStyleLbl="sibTrans1D1" presStyleIdx="3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90926F0B-05E0-48AF-9C69-5C494731F877}" type="pres">
      <dgm:prSet presAssocID="{8BAB5E6F-A65E-41DB-A296-0818B0E49F7C}" presName="EmptyPlaceHolder" presStyleCnt="0"/>
      <dgm:spPr/>
    </dgm:pt>
    <dgm:pt modelId="{9EA695E3-93D5-405B-8AF6-0B8537A964FD}" type="pres">
      <dgm:prSet presAssocID="{B407F4C3-8FC9-4E91-A0EC-6B33713CC9A5}" presName="spaceBetweenRectangles" presStyleCnt="0"/>
      <dgm:spPr/>
    </dgm:pt>
    <dgm:pt modelId="{05956D37-804F-419D-9E8C-30D41D06DC3E}" type="pres">
      <dgm:prSet presAssocID="{8B9AF88A-E1F7-4D3A-905F-87228D6A8655}" presName="composite" presStyleCnt="0"/>
      <dgm:spPr/>
    </dgm:pt>
    <dgm:pt modelId="{58B7B786-A0AD-4662-8D54-C5C572D2C32C}" type="pres">
      <dgm:prSet presAssocID="{8B9AF88A-E1F7-4D3A-905F-87228D6A8655}" presName="ConnectorPoint" presStyleLbl="lnNode1" presStyleIdx="4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E4704426-333D-4092-A035-BBC55DB8579D}" type="pres">
      <dgm:prSet presAssocID="{8B9AF88A-E1F7-4D3A-905F-87228D6A8655}" presName="DropPinPlaceHolder" presStyleCnt="0"/>
      <dgm:spPr/>
    </dgm:pt>
    <dgm:pt modelId="{A55439AF-6893-479D-8B57-31FBC13C553F}" type="pres">
      <dgm:prSet presAssocID="{8B9AF88A-E1F7-4D3A-905F-87228D6A8655}" presName="DropPin" presStyleLbl="alignNode1" presStyleIdx="4" presStyleCnt="5"/>
      <dgm:spPr>
        <a:solidFill>
          <a:schemeClr val="accent2"/>
        </a:solidFill>
      </dgm:spPr>
    </dgm:pt>
    <dgm:pt modelId="{A22B1C16-7FF0-4DBE-B32E-E43FEB1E2EAC}" type="pres">
      <dgm:prSet presAssocID="{8B9AF88A-E1F7-4D3A-905F-87228D6A8655}" presName="Ellipse" presStyleLbl="fgAcc1" presStyleIdx="5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1B55AA6D-649D-4145-93EB-08B866A4D4E5}" type="pres">
      <dgm:prSet presAssocID="{8B9AF88A-E1F7-4D3A-905F-87228D6A8655}" presName="L2TextContainer" presStyleLbl="revTx" presStyleIdx="8" presStyleCnt="10">
        <dgm:presLayoutVars>
          <dgm:bulletEnabled val="1"/>
        </dgm:presLayoutVars>
      </dgm:prSet>
      <dgm:spPr/>
    </dgm:pt>
    <dgm:pt modelId="{3FA5D5AE-9CAE-4D19-9765-BCEE62095312}" type="pres">
      <dgm:prSet presAssocID="{8B9AF88A-E1F7-4D3A-905F-87228D6A8655}" presName="L1TextContainer" presStyleLbl="revTx" presStyleIdx="9" presStyleCnt="10" custScaleX="85387">
        <dgm:presLayoutVars>
          <dgm:chMax val="1"/>
          <dgm:chPref val="1"/>
          <dgm:bulletEnabled val="1"/>
        </dgm:presLayoutVars>
      </dgm:prSet>
      <dgm:spPr/>
    </dgm:pt>
    <dgm:pt modelId="{FE6CA7EB-68EC-4E76-9051-08C4CF370101}" type="pres">
      <dgm:prSet presAssocID="{8B9AF88A-E1F7-4D3A-905F-87228D6A8655}" presName="ConnectLine" presStyleLbl="sibTrans1D1" presStyleIdx="4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070CED43-982E-487C-9CC2-CFAEABD4D2D8}" type="pres">
      <dgm:prSet presAssocID="{8B9AF88A-E1F7-4D3A-905F-87228D6A8655}" presName="EmptyPlaceHolder" presStyleCnt="0"/>
      <dgm:spPr/>
    </dgm:pt>
  </dgm:ptLst>
  <dgm:cxnLst>
    <dgm:cxn modelId="{1E92940A-250B-4494-B40F-3DA807C7CB42}" type="presOf" srcId="{DF1ABFB3-B399-406F-91BD-DCDF9A38526B}" destId="{1B55AA6D-649D-4145-93EB-08B866A4D4E5}" srcOrd="0" destOrd="0" presId="urn:microsoft.com/office/officeart/2017/3/layout/DropPinTimeline"/>
    <dgm:cxn modelId="{C3A1C60D-63BB-4E34-AD47-96AABDB6084E}" type="presOf" srcId="{D05E1923-5021-40F7-B4EF-E582E23A699D}" destId="{223C5207-4FA2-4A6C-8F43-20BD55767C99}" srcOrd="0" destOrd="0" presId="urn:microsoft.com/office/officeart/2017/3/layout/DropPinTimeline"/>
    <dgm:cxn modelId="{5F3B0F1C-AD09-448C-A081-46D11DC987C6}" type="presOf" srcId="{8B9AF88A-E1F7-4D3A-905F-87228D6A8655}" destId="{3FA5D5AE-9CAE-4D19-9765-BCEE62095312}" srcOrd="0" destOrd="0" presId="urn:microsoft.com/office/officeart/2017/3/layout/DropPinTimeline"/>
    <dgm:cxn modelId="{E0E45028-839A-4135-AA56-517D3BAA0708}" type="presOf" srcId="{8BAB5E6F-A65E-41DB-A296-0818B0E49F7C}" destId="{7C1E6B4A-59F7-4018-A403-E1CCAEE78BA1}" srcOrd="0" destOrd="0" presId="urn:microsoft.com/office/officeart/2017/3/layout/DropPinTimeline"/>
    <dgm:cxn modelId="{1B32EF2C-9DB5-4504-A9DA-B4956CC00208}" srcId="{FA8F44BD-C8C7-462C-9756-1EC498E86842}" destId="{EFEB4D61-3A9C-4140-977F-3C3F5C9EE9D1}" srcOrd="0" destOrd="0" parTransId="{57D352E4-0431-4F68-B8F1-61BFA34799AA}" sibTransId="{0ECC32B6-1E7C-4AA4-9DBF-D69B7C5E64A9}"/>
    <dgm:cxn modelId="{0D51BD2E-4619-469B-B233-EBAC3D4D0BA6}" srcId="{05A24E01-5535-46B9-A9A1-A9A07E639A88}" destId="{FA8F44BD-C8C7-462C-9756-1EC498E86842}" srcOrd="2" destOrd="0" parTransId="{F47063EE-4B58-4EDE-A4F2-A4BD81B82F21}" sibTransId="{8C8A9736-03DA-4B1C-A590-10B4AD89452B}"/>
    <dgm:cxn modelId="{C5645B39-CB65-4A0A-B369-E455C3B827C3}" srcId="{05A24E01-5535-46B9-A9A1-A9A07E639A88}" destId="{58FF46FB-368D-4E9C-A650-0513B8879DA8}" srcOrd="0" destOrd="0" parTransId="{11DFA284-5E99-474D-BF05-364A45269DC7}" sibTransId="{CFA40740-0682-470C-AD5A-CFF53CD12BD2}"/>
    <dgm:cxn modelId="{7DDF5444-F976-4F04-88A9-CF8B15238792}" type="presOf" srcId="{58FF46FB-368D-4E9C-A650-0513B8879DA8}" destId="{8E3FB235-DF38-476B-9A0E-B1E583D50944}" srcOrd="0" destOrd="0" presId="urn:microsoft.com/office/officeart/2017/3/layout/DropPinTimeline"/>
    <dgm:cxn modelId="{1690634A-EBA7-4881-9E5F-0C82421D4CDF}" type="presOf" srcId="{FA8F44BD-C8C7-462C-9756-1EC498E86842}" destId="{2D6C7916-1130-46A8-833B-A6278CBD2192}" srcOrd="0" destOrd="0" presId="urn:microsoft.com/office/officeart/2017/3/layout/DropPinTimeline"/>
    <dgm:cxn modelId="{B659504B-18E4-4D89-A17C-34ABB280AE52}" srcId="{58FF46FB-368D-4E9C-A650-0513B8879DA8}" destId="{9A875394-CA1E-4432-AEEB-9054FCFF5E0E}" srcOrd="0" destOrd="0" parTransId="{FCC92BDD-6EA3-421D-9DA8-7D3A12D003B6}" sibTransId="{0314452B-82A0-42F4-9551-DF00CFFC3580}"/>
    <dgm:cxn modelId="{66B49C6C-FAFD-47B4-BF22-05A295C23D4E}" srcId="{05A24E01-5535-46B9-A9A1-A9A07E639A88}" destId="{8BAB5E6F-A65E-41DB-A296-0818B0E49F7C}" srcOrd="3" destOrd="0" parTransId="{886842C6-3EFC-4BE7-B417-415595758830}" sibTransId="{B407F4C3-8FC9-4E91-A0EC-6B33713CC9A5}"/>
    <dgm:cxn modelId="{15319551-A9EA-462E-845B-E5251E84291F}" srcId="{8B9AF88A-E1F7-4D3A-905F-87228D6A8655}" destId="{DF1ABFB3-B399-406F-91BD-DCDF9A38526B}" srcOrd="0" destOrd="0" parTransId="{78CB0E27-958C-4066-A189-8B36505E8204}" sibTransId="{70E4A1D3-514E-4327-991D-5CC9C6B41885}"/>
    <dgm:cxn modelId="{4876CF51-F110-4E25-8FD4-08D25B4B0AB8}" srcId="{D05E1923-5021-40F7-B4EF-E582E23A699D}" destId="{579089A8-5362-4BA4-9163-D19228C1808F}" srcOrd="0" destOrd="0" parTransId="{FB2DEB6E-B29F-4E51-960A-23ECC62EBF38}" sibTransId="{1C5328B1-AC18-4CF7-A034-BB0592F4A2A1}"/>
    <dgm:cxn modelId="{2617C475-F537-46A6-ADE1-4EB764853601}" srcId="{8BAB5E6F-A65E-41DB-A296-0818B0E49F7C}" destId="{332BC85C-1CF3-4F8F-ACB7-5B6D53744AE1}" srcOrd="0" destOrd="0" parTransId="{99F218FD-90FE-450E-A368-B3E3677E74E8}" sibTransId="{8D1CC686-B05C-4470-A959-236CC9C8BB70}"/>
    <dgm:cxn modelId="{B9F0B583-D02F-4EF4-83A8-DFD7B32B9433}" type="presOf" srcId="{9A875394-CA1E-4432-AEEB-9054FCFF5E0E}" destId="{D2143A46-815A-49BF-9455-C0385022444F}" srcOrd="0" destOrd="0" presId="urn:microsoft.com/office/officeart/2017/3/layout/DropPinTimeline"/>
    <dgm:cxn modelId="{DF6168D4-4FC3-42E4-8DAA-85BA8A678933}" type="presOf" srcId="{332BC85C-1CF3-4F8F-ACB7-5B6D53744AE1}" destId="{08CB2D5A-F46A-4E0E-9575-15F31D04AAC6}" srcOrd="0" destOrd="0" presId="urn:microsoft.com/office/officeart/2017/3/layout/DropPinTimeline"/>
    <dgm:cxn modelId="{72C4D6D9-419A-42C1-A76D-84599F65BB08}" srcId="{05A24E01-5535-46B9-A9A1-A9A07E639A88}" destId="{D05E1923-5021-40F7-B4EF-E582E23A699D}" srcOrd="1" destOrd="0" parTransId="{FD6C5CD2-9CED-4BE6-89CD-A5A5CCE63B3E}" sibTransId="{F020958C-EF86-4274-85F9-318F2792F7B6}"/>
    <dgm:cxn modelId="{C6A73EDB-89B0-4756-9ECD-83E9B8AB77E5}" type="presOf" srcId="{EFEB4D61-3A9C-4140-977F-3C3F5C9EE9D1}" destId="{96DDA0FE-83E2-423C-9F13-58A61EB68487}" srcOrd="0" destOrd="0" presId="urn:microsoft.com/office/officeart/2017/3/layout/DropPinTimeline"/>
    <dgm:cxn modelId="{FE7849EA-5B37-43C8-B217-CD4E30A8E545}" type="presOf" srcId="{05A24E01-5535-46B9-A9A1-A9A07E639A88}" destId="{6E9F3C9B-13CA-43A8-8836-0B2B41D07DEF}" srcOrd="0" destOrd="0" presId="urn:microsoft.com/office/officeart/2017/3/layout/DropPinTimeline"/>
    <dgm:cxn modelId="{E1474FF3-8E3C-4B30-985C-CE88BA0FE324}" srcId="{05A24E01-5535-46B9-A9A1-A9A07E639A88}" destId="{8B9AF88A-E1F7-4D3A-905F-87228D6A8655}" srcOrd="4" destOrd="0" parTransId="{933A8FED-7B84-4ED0-B6AA-2EE26A89B8EA}" sibTransId="{F11DD6EC-352C-4A0E-84AA-FEBE2F06BCF9}"/>
    <dgm:cxn modelId="{DC6269F4-0C31-4613-A809-E8E029CAD0D1}" type="presOf" srcId="{579089A8-5362-4BA4-9163-D19228C1808F}" destId="{B5F3F650-2E42-488A-AD4F-C4BD47D19A84}" srcOrd="0" destOrd="0" presId="urn:microsoft.com/office/officeart/2017/3/layout/DropPinTimeline"/>
    <dgm:cxn modelId="{2FED2A5E-98EB-4859-AB3F-062F22EEC890}" type="presParOf" srcId="{6E9F3C9B-13CA-43A8-8836-0B2B41D07DEF}" destId="{E8AACCBB-6709-4071-B389-3BB226B3A586}" srcOrd="0" destOrd="0" presId="urn:microsoft.com/office/officeart/2017/3/layout/DropPinTimeline"/>
    <dgm:cxn modelId="{6DE443D7-8EE2-4FBC-842D-B6B9C44204D0}" type="presParOf" srcId="{6E9F3C9B-13CA-43A8-8836-0B2B41D07DEF}" destId="{E6F74CED-5217-4282-85F1-1C12DC84731C}" srcOrd="1" destOrd="0" presId="urn:microsoft.com/office/officeart/2017/3/layout/DropPinTimeline"/>
    <dgm:cxn modelId="{C773189E-DF31-4C58-A290-F5DFD7DCF8B1}" type="presParOf" srcId="{E6F74CED-5217-4282-85F1-1C12DC84731C}" destId="{AC377099-4DAE-451C-ADE9-98036E2679B5}" srcOrd="0" destOrd="0" presId="urn:microsoft.com/office/officeart/2017/3/layout/DropPinTimeline"/>
    <dgm:cxn modelId="{04D71AD3-A9B8-46E1-AB82-BB594FCE110E}" type="presParOf" srcId="{AC377099-4DAE-451C-ADE9-98036E2679B5}" destId="{B6C94ECD-6415-4250-B4AD-F67BF5BECFB8}" srcOrd="0" destOrd="0" presId="urn:microsoft.com/office/officeart/2017/3/layout/DropPinTimeline"/>
    <dgm:cxn modelId="{4D9D677D-9448-43AF-978B-5C7E7661F4F9}" type="presParOf" srcId="{AC377099-4DAE-451C-ADE9-98036E2679B5}" destId="{0E99BB09-1B86-4308-A570-3981E6DD3A06}" srcOrd="1" destOrd="0" presId="urn:microsoft.com/office/officeart/2017/3/layout/DropPinTimeline"/>
    <dgm:cxn modelId="{C213A57E-D4AE-4C05-AA12-FE8CC1989639}" type="presParOf" srcId="{0E99BB09-1B86-4308-A570-3981E6DD3A06}" destId="{0ED6E8D6-BD44-4400-BC14-1BC75CB979A3}" srcOrd="0" destOrd="0" presId="urn:microsoft.com/office/officeart/2017/3/layout/DropPinTimeline"/>
    <dgm:cxn modelId="{927F0821-BB24-4368-A4D4-046EB89F39DD}" type="presParOf" srcId="{0E99BB09-1B86-4308-A570-3981E6DD3A06}" destId="{5B7FC7CF-F58D-48D5-8BCC-38D6EE87890B}" srcOrd="1" destOrd="0" presId="urn:microsoft.com/office/officeart/2017/3/layout/DropPinTimeline"/>
    <dgm:cxn modelId="{F517DE46-1EA2-46F3-8833-EE234EEF5B09}" type="presParOf" srcId="{AC377099-4DAE-451C-ADE9-98036E2679B5}" destId="{D2143A46-815A-49BF-9455-C0385022444F}" srcOrd="2" destOrd="0" presId="urn:microsoft.com/office/officeart/2017/3/layout/DropPinTimeline"/>
    <dgm:cxn modelId="{75F0F73C-AD49-4A34-842E-A65EF46645BA}" type="presParOf" srcId="{AC377099-4DAE-451C-ADE9-98036E2679B5}" destId="{8E3FB235-DF38-476B-9A0E-B1E583D50944}" srcOrd="3" destOrd="0" presId="urn:microsoft.com/office/officeart/2017/3/layout/DropPinTimeline"/>
    <dgm:cxn modelId="{071A2262-20BC-4D30-AB90-12B0A0FEB6EF}" type="presParOf" srcId="{AC377099-4DAE-451C-ADE9-98036E2679B5}" destId="{9AA05CE5-209F-4AD9-BE2C-2A69F76DA8F4}" srcOrd="4" destOrd="0" presId="urn:microsoft.com/office/officeart/2017/3/layout/DropPinTimeline"/>
    <dgm:cxn modelId="{0D0471BD-C944-46DB-9B0D-12B6F025E4F4}" type="presParOf" srcId="{AC377099-4DAE-451C-ADE9-98036E2679B5}" destId="{17350C28-DA10-4F3B-9FA2-0FE7C12A4ABE}" srcOrd="5" destOrd="0" presId="urn:microsoft.com/office/officeart/2017/3/layout/DropPinTimeline"/>
    <dgm:cxn modelId="{37FF9AEE-1EE5-440D-B822-B54671B03AAC}" type="presParOf" srcId="{E6F74CED-5217-4282-85F1-1C12DC84731C}" destId="{6DA7B85E-9DC6-4F3B-A2BF-09CDEEDB43BC}" srcOrd="1" destOrd="0" presId="urn:microsoft.com/office/officeart/2017/3/layout/DropPinTimeline"/>
    <dgm:cxn modelId="{3FF77B45-DC34-4E18-8B7E-49C274966E23}" type="presParOf" srcId="{E6F74CED-5217-4282-85F1-1C12DC84731C}" destId="{CF519A69-9940-494F-8406-D0D876E3CD26}" srcOrd="2" destOrd="0" presId="urn:microsoft.com/office/officeart/2017/3/layout/DropPinTimeline"/>
    <dgm:cxn modelId="{4E60349A-D4EB-4BFE-9374-0F079D59B1FC}" type="presParOf" srcId="{CF519A69-9940-494F-8406-D0D876E3CD26}" destId="{714429FF-AAA3-4358-8C5F-1A7F29AA2B7B}" srcOrd="0" destOrd="0" presId="urn:microsoft.com/office/officeart/2017/3/layout/DropPinTimeline"/>
    <dgm:cxn modelId="{0B07CD93-B91C-4CAF-B94C-3237B0C6F601}" type="presParOf" srcId="{CF519A69-9940-494F-8406-D0D876E3CD26}" destId="{AB8B1E8E-162B-4E3E-9E31-BA5CFBD3ED9D}" srcOrd="1" destOrd="0" presId="urn:microsoft.com/office/officeart/2017/3/layout/DropPinTimeline"/>
    <dgm:cxn modelId="{BB97917A-2BFB-4D8A-94BD-816B0C62D6F6}" type="presParOf" srcId="{AB8B1E8E-162B-4E3E-9E31-BA5CFBD3ED9D}" destId="{358CAA11-0A87-4861-8B4E-913B1EAD1334}" srcOrd="0" destOrd="0" presId="urn:microsoft.com/office/officeart/2017/3/layout/DropPinTimeline"/>
    <dgm:cxn modelId="{FDC4D318-B3AD-4E39-8663-3AFB57531D79}" type="presParOf" srcId="{AB8B1E8E-162B-4E3E-9E31-BA5CFBD3ED9D}" destId="{B1A1A837-F261-404B-A808-B2F4154CE8A2}" srcOrd="1" destOrd="0" presId="urn:microsoft.com/office/officeart/2017/3/layout/DropPinTimeline"/>
    <dgm:cxn modelId="{7F53703E-9DF0-45E5-AC76-7E0CCD3B06EA}" type="presParOf" srcId="{CF519A69-9940-494F-8406-D0D876E3CD26}" destId="{B5F3F650-2E42-488A-AD4F-C4BD47D19A84}" srcOrd="2" destOrd="0" presId="urn:microsoft.com/office/officeart/2017/3/layout/DropPinTimeline"/>
    <dgm:cxn modelId="{B59937ED-9C59-4BBD-AA3C-5D9159504926}" type="presParOf" srcId="{CF519A69-9940-494F-8406-D0D876E3CD26}" destId="{223C5207-4FA2-4A6C-8F43-20BD55767C99}" srcOrd="3" destOrd="0" presId="urn:microsoft.com/office/officeart/2017/3/layout/DropPinTimeline"/>
    <dgm:cxn modelId="{470C2FBB-9D40-4F2C-8107-12E2CA0E70BE}" type="presParOf" srcId="{CF519A69-9940-494F-8406-D0D876E3CD26}" destId="{4FE5EB5D-4CEF-4D0D-9394-0534E61844BE}" srcOrd="4" destOrd="0" presId="urn:microsoft.com/office/officeart/2017/3/layout/DropPinTimeline"/>
    <dgm:cxn modelId="{C1237DFD-87FD-434B-A5C8-02108EF43081}" type="presParOf" srcId="{CF519A69-9940-494F-8406-D0D876E3CD26}" destId="{EC869059-0AEC-4D98-8C46-CB603A342C72}" srcOrd="5" destOrd="0" presId="urn:microsoft.com/office/officeart/2017/3/layout/DropPinTimeline"/>
    <dgm:cxn modelId="{7A1441D0-A5AA-4E6C-9388-511DA29929BF}" type="presParOf" srcId="{E6F74CED-5217-4282-85F1-1C12DC84731C}" destId="{408BA715-9739-461D-BFDE-88EDAE355E60}" srcOrd="3" destOrd="0" presId="urn:microsoft.com/office/officeart/2017/3/layout/DropPinTimeline"/>
    <dgm:cxn modelId="{087F2A81-CFD9-4BF8-96FC-2D4ABA32462F}" type="presParOf" srcId="{E6F74CED-5217-4282-85F1-1C12DC84731C}" destId="{D512C7F9-87A6-4BA9-AFAC-03FF1578D945}" srcOrd="4" destOrd="0" presId="urn:microsoft.com/office/officeart/2017/3/layout/DropPinTimeline"/>
    <dgm:cxn modelId="{8C6217DA-A763-4946-99A2-03C618C428AF}" type="presParOf" srcId="{D512C7F9-87A6-4BA9-AFAC-03FF1578D945}" destId="{152AD014-AFD0-4700-A468-4D562874339A}" srcOrd="0" destOrd="0" presId="urn:microsoft.com/office/officeart/2017/3/layout/DropPinTimeline"/>
    <dgm:cxn modelId="{A6A34287-F5FF-46EE-9A88-F2ECF73903CE}" type="presParOf" srcId="{D512C7F9-87A6-4BA9-AFAC-03FF1578D945}" destId="{6CE2C4D8-4380-442D-A6C2-0B468BF3C74C}" srcOrd="1" destOrd="0" presId="urn:microsoft.com/office/officeart/2017/3/layout/DropPinTimeline"/>
    <dgm:cxn modelId="{D28BF9CF-F026-4786-A1AC-F4F785C54591}" type="presParOf" srcId="{6CE2C4D8-4380-442D-A6C2-0B468BF3C74C}" destId="{72C82E90-F103-439C-8371-CFFB0927B9DE}" srcOrd="0" destOrd="0" presId="urn:microsoft.com/office/officeart/2017/3/layout/DropPinTimeline"/>
    <dgm:cxn modelId="{E33A6BB5-6D3A-4D44-AEFC-75BAB101C26D}" type="presParOf" srcId="{6CE2C4D8-4380-442D-A6C2-0B468BF3C74C}" destId="{5D519322-C1DD-47AE-92C0-13575134BC76}" srcOrd="1" destOrd="0" presId="urn:microsoft.com/office/officeart/2017/3/layout/DropPinTimeline"/>
    <dgm:cxn modelId="{0BFD1614-5731-4306-81F7-E2C949C32A93}" type="presParOf" srcId="{D512C7F9-87A6-4BA9-AFAC-03FF1578D945}" destId="{96DDA0FE-83E2-423C-9F13-58A61EB68487}" srcOrd="2" destOrd="0" presId="urn:microsoft.com/office/officeart/2017/3/layout/DropPinTimeline"/>
    <dgm:cxn modelId="{06EDED26-E685-42BC-BFC2-75C7EA695E40}" type="presParOf" srcId="{D512C7F9-87A6-4BA9-AFAC-03FF1578D945}" destId="{2D6C7916-1130-46A8-833B-A6278CBD2192}" srcOrd="3" destOrd="0" presId="urn:microsoft.com/office/officeart/2017/3/layout/DropPinTimeline"/>
    <dgm:cxn modelId="{A20C8A5A-2D9A-4EF7-BC83-D5EE4B16698D}" type="presParOf" srcId="{D512C7F9-87A6-4BA9-AFAC-03FF1578D945}" destId="{4D953791-5C2F-4A75-A8F4-6ED7EAB5E015}" srcOrd="4" destOrd="0" presId="urn:microsoft.com/office/officeart/2017/3/layout/DropPinTimeline"/>
    <dgm:cxn modelId="{6780D10C-523A-4885-B5BF-84F303790098}" type="presParOf" srcId="{D512C7F9-87A6-4BA9-AFAC-03FF1578D945}" destId="{22A72E40-4DCC-4F48-AADD-29738FD37A2C}" srcOrd="5" destOrd="0" presId="urn:microsoft.com/office/officeart/2017/3/layout/DropPinTimeline"/>
    <dgm:cxn modelId="{30EAF1CE-B96B-4CA5-BF13-51DD8040A559}" type="presParOf" srcId="{E6F74CED-5217-4282-85F1-1C12DC84731C}" destId="{E168BB9F-20D9-474F-9E39-4872B40634C6}" srcOrd="5" destOrd="0" presId="urn:microsoft.com/office/officeart/2017/3/layout/DropPinTimeline"/>
    <dgm:cxn modelId="{39415FEC-72C6-4C74-A821-E354E744CD96}" type="presParOf" srcId="{E6F74CED-5217-4282-85F1-1C12DC84731C}" destId="{A62622B1-7EF4-49B6-9AC7-B54F0E2A0C74}" srcOrd="6" destOrd="0" presId="urn:microsoft.com/office/officeart/2017/3/layout/DropPinTimeline"/>
    <dgm:cxn modelId="{D67F013A-C0A0-41F6-B6F2-E904B1BB7A8F}" type="presParOf" srcId="{A62622B1-7EF4-49B6-9AC7-B54F0E2A0C74}" destId="{14282312-87CB-41BB-A02D-C594BBEF33C7}" srcOrd="0" destOrd="0" presId="urn:microsoft.com/office/officeart/2017/3/layout/DropPinTimeline"/>
    <dgm:cxn modelId="{AA55F469-83D2-4E02-B111-0206AAFCAA06}" type="presParOf" srcId="{A62622B1-7EF4-49B6-9AC7-B54F0E2A0C74}" destId="{D554C1A5-AF8E-41FC-A779-25BD6B11F91F}" srcOrd="1" destOrd="0" presId="urn:microsoft.com/office/officeart/2017/3/layout/DropPinTimeline"/>
    <dgm:cxn modelId="{033C6509-70C8-4B85-9F92-724CDBB68078}" type="presParOf" srcId="{D554C1A5-AF8E-41FC-A779-25BD6B11F91F}" destId="{17331DD9-74CF-4A3A-86BA-F4B9DBEAB944}" srcOrd="0" destOrd="0" presId="urn:microsoft.com/office/officeart/2017/3/layout/DropPinTimeline"/>
    <dgm:cxn modelId="{C7CCDF66-BA72-4EDC-AE16-CAA6317954F0}" type="presParOf" srcId="{D554C1A5-AF8E-41FC-A779-25BD6B11F91F}" destId="{515AAB83-BD07-4B9E-9A3B-858C0B126F9C}" srcOrd="1" destOrd="0" presId="urn:microsoft.com/office/officeart/2017/3/layout/DropPinTimeline"/>
    <dgm:cxn modelId="{E8437A29-F853-4553-AB29-152AF603DF52}" type="presParOf" srcId="{A62622B1-7EF4-49B6-9AC7-B54F0E2A0C74}" destId="{08CB2D5A-F46A-4E0E-9575-15F31D04AAC6}" srcOrd="2" destOrd="0" presId="urn:microsoft.com/office/officeart/2017/3/layout/DropPinTimeline"/>
    <dgm:cxn modelId="{1F3D9CE2-342F-4335-BD41-5AA59D2BD7BD}" type="presParOf" srcId="{A62622B1-7EF4-49B6-9AC7-B54F0E2A0C74}" destId="{7C1E6B4A-59F7-4018-A403-E1CCAEE78BA1}" srcOrd="3" destOrd="0" presId="urn:microsoft.com/office/officeart/2017/3/layout/DropPinTimeline"/>
    <dgm:cxn modelId="{FFF1ACE9-B2B3-4E83-877B-F9633E8EE135}" type="presParOf" srcId="{A62622B1-7EF4-49B6-9AC7-B54F0E2A0C74}" destId="{A03C5372-D306-43AC-B406-6F8183849431}" srcOrd="4" destOrd="0" presId="urn:microsoft.com/office/officeart/2017/3/layout/DropPinTimeline"/>
    <dgm:cxn modelId="{D8A09163-94A5-46BD-9FA2-C3372A01AA32}" type="presParOf" srcId="{A62622B1-7EF4-49B6-9AC7-B54F0E2A0C74}" destId="{90926F0B-05E0-48AF-9C69-5C494731F877}" srcOrd="5" destOrd="0" presId="urn:microsoft.com/office/officeart/2017/3/layout/DropPinTimeline"/>
    <dgm:cxn modelId="{80084466-50AF-445A-BE2A-0C51919B9169}" type="presParOf" srcId="{E6F74CED-5217-4282-85F1-1C12DC84731C}" destId="{9EA695E3-93D5-405B-8AF6-0B8537A964FD}" srcOrd="7" destOrd="0" presId="urn:microsoft.com/office/officeart/2017/3/layout/DropPinTimeline"/>
    <dgm:cxn modelId="{007CF318-F68B-4FFC-ADA6-3D9D6A3AA152}" type="presParOf" srcId="{E6F74CED-5217-4282-85F1-1C12DC84731C}" destId="{05956D37-804F-419D-9E8C-30D41D06DC3E}" srcOrd="8" destOrd="0" presId="urn:microsoft.com/office/officeart/2017/3/layout/DropPinTimeline"/>
    <dgm:cxn modelId="{FAB9E562-4579-4BDB-8C1D-AABEAFCB2610}" type="presParOf" srcId="{05956D37-804F-419D-9E8C-30D41D06DC3E}" destId="{58B7B786-A0AD-4662-8D54-C5C572D2C32C}" srcOrd="0" destOrd="0" presId="urn:microsoft.com/office/officeart/2017/3/layout/DropPinTimeline"/>
    <dgm:cxn modelId="{8283382D-2F6E-4717-B025-1A8C73B65ADB}" type="presParOf" srcId="{05956D37-804F-419D-9E8C-30D41D06DC3E}" destId="{E4704426-333D-4092-A035-BBC55DB8579D}" srcOrd="1" destOrd="0" presId="urn:microsoft.com/office/officeart/2017/3/layout/DropPinTimeline"/>
    <dgm:cxn modelId="{85723DC0-955B-4B2A-AF28-CF8BFFC2E264}" type="presParOf" srcId="{E4704426-333D-4092-A035-BBC55DB8579D}" destId="{A55439AF-6893-479D-8B57-31FBC13C553F}" srcOrd="0" destOrd="0" presId="urn:microsoft.com/office/officeart/2017/3/layout/DropPinTimeline"/>
    <dgm:cxn modelId="{91888A85-75D0-4D33-9F39-A49766251D61}" type="presParOf" srcId="{E4704426-333D-4092-A035-BBC55DB8579D}" destId="{A22B1C16-7FF0-4DBE-B32E-E43FEB1E2EAC}" srcOrd="1" destOrd="0" presId="urn:microsoft.com/office/officeart/2017/3/layout/DropPinTimeline"/>
    <dgm:cxn modelId="{CD06CDC2-25F5-44FB-B0B1-C39F32E155BE}" type="presParOf" srcId="{05956D37-804F-419D-9E8C-30D41D06DC3E}" destId="{1B55AA6D-649D-4145-93EB-08B866A4D4E5}" srcOrd="2" destOrd="0" presId="urn:microsoft.com/office/officeart/2017/3/layout/DropPinTimeline"/>
    <dgm:cxn modelId="{0B21D911-BF72-41CD-BB03-4F9717477846}" type="presParOf" srcId="{05956D37-804F-419D-9E8C-30D41D06DC3E}" destId="{3FA5D5AE-9CAE-4D19-9765-BCEE62095312}" srcOrd="3" destOrd="0" presId="urn:microsoft.com/office/officeart/2017/3/layout/DropPinTimeline"/>
    <dgm:cxn modelId="{80BFAECA-ADC5-41A5-BA11-A4CC8D9557A9}" type="presParOf" srcId="{05956D37-804F-419D-9E8C-30D41D06DC3E}" destId="{FE6CA7EB-68EC-4E76-9051-08C4CF370101}" srcOrd="4" destOrd="0" presId="urn:microsoft.com/office/officeart/2017/3/layout/DropPinTimeline"/>
    <dgm:cxn modelId="{98E4E629-85DB-45DC-A90A-9FAAB58EFF55}" type="presParOf" srcId="{05956D37-804F-419D-9E8C-30D41D06DC3E}" destId="{070CED43-982E-487C-9CC2-CFAEABD4D2D8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A24E01-5535-46B9-A9A1-A9A07E639A88}" type="doc">
      <dgm:prSet loTypeId="urn:microsoft.com/office/officeart/2017/3/layout/DropPinTimeline" loCatId="timeline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DF1ABFB3-B399-406F-91BD-DCDF9A38526B}">
      <dgm:prSet phldrT="[Text]" phldr="0" custT="1"/>
      <dgm:spPr/>
      <dgm:t>
        <a:bodyPr/>
        <a:lstStyle/>
        <a:p>
          <a:r>
            <a:rPr lang="en-US" sz="1400" b="1" dirty="0">
              <a:solidFill>
                <a:schemeClr val="bg1"/>
              </a:solidFill>
              <a:latin typeface="Tenorite" pitchFamily="2" charset="0"/>
            </a:rPr>
            <a:t>Final submission and presentation</a:t>
          </a:r>
          <a:r>
            <a:rPr lang="en-US" sz="1200" b="1" dirty="0">
              <a:solidFill>
                <a:schemeClr val="bg1"/>
              </a:solidFill>
              <a:latin typeface="Tenorite" pitchFamily="2" charset="0"/>
            </a:rPr>
            <a:t>.</a:t>
          </a:r>
        </a:p>
      </dgm:t>
    </dgm:pt>
    <dgm:pt modelId="{78CB0E27-958C-4066-A189-8B36505E8204}" type="parTrans" cxnId="{15319551-A9EA-462E-845B-E5251E84291F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70E4A1D3-514E-4327-991D-5CC9C6B41885}" type="sibTrans" cxnId="{15319551-A9EA-462E-845B-E5251E84291F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58FF46FB-368D-4E9C-A650-0513B8879DA8}">
      <dgm:prSet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JUNE 12</a:t>
          </a:r>
        </a:p>
      </dgm:t>
    </dgm:pt>
    <dgm:pt modelId="{11DFA284-5E99-474D-BF05-364A45269DC7}" type="parTrans" cxnId="{C5645B39-CB65-4A0A-B369-E455C3B827C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FA40740-0682-470C-AD5A-CFF53CD12BD2}" type="sibTrans" cxnId="{C5645B39-CB65-4A0A-B369-E455C3B827C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A875394-CA1E-4432-AEEB-9054FCFF5E0E}">
      <dgm:prSet phldr="0"/>
      <dgm:spPr/>
      <dgm:t>
        <a:bodyPr/>
        <a:lstStyle/>
        <a:p>
          <a:pPr>
            <a:buFont typeface="Wingdings" panose="05000000000000000000" pitchFamily="2" charset="2"/>
            <a:buNone/>
          </a:pPr>
          <a:endParaRPr lang="en-US" b="0" dirty="0">
            <a:solidFill>
              <a:schemeClr val="bg1"/>
            </a:solidFill>
            <a:latin typeface="Tenorite" pitchFamily="2" charset="0"/>
          </a:endParaRPr>
        </a:p>
      </dgm:t>
    </dgm:pt>
    <dgm:pt modelId="{FCC92BDD-6EA3-421D-9DA8-7D3A12D003B6}" type="parTrans" cxnId="{B659504B-18E4-4D89-A17C-34ABB280AE5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314452B-82A0-42F4-9551-DF00CFFC3580}" type="sibTrans" cxnId="{B659504B-18E4-4D89-A17C-34ABB280AE5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05E1923-5021-40F7-B4EF-E582E23A699D}">
      <dgm:prSet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JUNE 19</a:t>
          </a:r>
        </a:p>
      </dgm:t>
    </dgm:pt>
    <dgm:pt modelId="{FD6C5CD2-9CED-4BE6-89CD-A5A5CCE63B3E}" type="parTrans" cxnId="{72C4D6D9-419A-42C1-A76D-84599F65BB0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020958C-EF86-4274-85F9-318F2792F7B6}" type="sibTrans" cxnId="{72C4D6D9-419A-42C1-A76D-84599F65BB0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579089A8-5362-4BA4-9163-D19228C1808F}">
      <dgm:prSet phldr="0"/>
      <dgm:spPr/>
      <dgm:t>
        <a:bodyPr anchor="ctr"/>
        <a:lstStyle/>
        <a:p>
          <a:pPr algn="just">
            <a:buFont typeface="Arial" panose="020B0604020202020204" pitchFamily="34" charset="0"/>
            <a:buChar char="•"/>
          </a:pPr>
          <a:r>
            <a:rPr lang="en-US" b="0" dirty="0">
              <a:solidFill>
                <a:schemeClr val="bg1"/>
              </a:solidFill>
              <a:latin typeface="Tenorite" pitchFamily="2" charset="0"/>
            </a:rPr>
            <a:t>  </a:t>
          </a:r>
        </a:p>
      </dgm:t>
    </dgm:pt>
    <dgm:pt modelId="{FB2DEB6E-B29F-4E51-960A-23ECC62EBF38}" type="parTrans" cxnId="{4876CF51-F110-4E25-8FD4-08D25B4B0AB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1C5328B1-AC18-4CF7-A034-BB0592F4A2A1}" type="sibTrans" cxnId="{4876CF51-F110-4E25-8FD4-08D25B4B0AB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A8F44BD-C8C7-462C-9756-1EC498E86842}">
      <dgm:prSet phldr="0"/>
      <dgm:spPr/>
      <dgm:t>
        <a:bodyPr/>
        <a:lstStyle/>
        <a:p>
          <a:pPr algn="l"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JUNE 26</a:t>
          </a:r>
        </a:p>
      </dgm:t>
    </dgm:pt>
    <dgm:pt modelId="{F47063EE-4B58-4EDE-A4F2-A4BD81B82F21}" type="parTrans" cxnId="{0D51BD2E-4619-469B-B233-EBAC3D4D0BA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C8A9736-03DA-4B1C-A590-10B4AD89452B}" type="sibTrans" cxnId="{0D51BD2E-4619-469B-B233-EBAC3D4D0BA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EFEB4D61-3A9C-4140-977F-3C3F5C9EE9D1}">
      <dgm:prSet phldr="0"/>
      <dgm:spPr/>
      <dgm:t>
        <a:bodyPr/>
        <a:lstStyle/>
        <a:p>
          <a:endParaRPr lang="en-US" b="0" dirty="0">
            <a:solidFill>
              <a:schemeClr val="bg1"/>
            </a:solidFill>
            <a:latin typeface="Tenorite" pitchFamily="2" charset="0"/>
          </a:endParaRPr>
        </a:p>
      </dgm:t>
    </dgm:pt>
    <dgm:pt modelId="{57D352E4-0431-4F68-B8F1-61BFA34799AA}" type="parTrans" cxnId="{1B32EF2C-9DB5-4504-A9DA-B4956CC0020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ECC32B6-1E7C-4AA4-9DBF-D69B7C5E64A9}" type="sibTrans" cxnId="{1B32EF2C-9DB5-4504-A9DA-B4956CC00208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BAB5E6F-A65E-41DB-A296-0818B0E49F7C}">
      <dgm:prSet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JULY 3</a:t>
          </a:r>
        </a:p>
      </dgm:t>
    </dgm:pt>
    <dgm:pt modelId="{886842C6-3EFC-4BE7-B417-415595758830}" type="parTrans" cxnId="{66B49C6C-FAFD-47B4-BF22-05A295C23D4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407F4C3-8FC9-4E91-A0EC-6B33713CC9A5}" type="sibTrans" cxnId="{66B49C6C-FAFD-47B4-BF22-05A295C23D4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332BC85C-1CF3-4F8F-ACB7-5B6D53744AE1}">
      <dgm:prSet phldr="0"/>
      <dgm:spPr/>
      <dgm:t>
        <a:bodyPr/>
        <a:lstStyle/>
        <a:p>
          <a:endParaRPr lang="en-US" b="0" dirty="0">
            <a:solidFill>
              <a:schemeClr val="bg1"/>
            </a:solidFill>
            <a:latin typeface="Tenorite" pitchFamily="2" charset="0"/>
          </a:endParaRPr>
        </a:p>
      </dgm:t>
    </dgm:pt>
    <dgm:pt modelId="{99F218FD-90FE-450E-A368-B3E3677E74E8}" type="parTrans" cxnId="{2617C475-F537-46A6-ADE1-4EB764853601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D1CC686-B05C-4470-A959-236CC9C8BB70}" type="sibTrans" cxnId="{2617C475-F537-46A6-ADE1-4EB764853601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8B9AF88A-E1F7-4D3A-905F-87228D6A8655}">
      <dgm:prSet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 JULY 14</a:t>
          </a:r>
        </a:p>
      </dgm:t>
    </dgm:pt>
    <dgm:pt modelId="{933A8FED-7B84-4ED0-B6AA-2EE26A89B8EA}" type="parTrans" cxnId="{E1474FF3-8E3C-4B30-985C-CE88BA0FE324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11DD6EC-352C-4A0E-84AA-FEBE2F06BCF9}" type="sibTrans" cxnId="{E1474FF3-8E3C-4B30-985C-CE88BA0FE324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E9F3C9B-13CA-43A8-8836-0B2B41D07DEF}" type="pres">
      <dgm:prSet presAssocID="{05A24E01-5535-46B9-A9A1-A9A07E639A88}" presName="root" presStyleCnt="0">
        <dgm:presLayoutVars>
          <dgm:chMax/>
          <dgm:chPref/>
          <dgm:animLvl val="lvl"/>
        </dgm:presLayoutVars>
      </dgm:prSet>
      <dgm:spPr/>
    </dgm:pt>
    <dgm:pt modelId="{E8AACCBB-6709-4071-B389-3BB226B3A586}" type="pres">
      <dgm:prSet presAssocID="{05A24E01-5535-46B9-A9A1-A9A07E639A88}" presName="divider" presStyleLbl="fgAcc1" presStyleIdx="0" presStyleCnt="6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gm:spPr>
    </dgm:pt>
    <dgm:pt modelId="{E6F74CED-5217-4282-85F1-1C12DC84731C}" type="pres">
      <dgm:prSet presAssocID="{05A24E01-5535-46B9-A9A1-A9A07E639A88}" presName="nodes" presStyleCnt="0">
        <dgm:presLayoutVars>
          <dgm:chMax/>
          <dgm:chPref/>
          <dgm:animLvl val="lvl"/>
        </dgm:presLayoutVars>
      </dgm:prSet>
      <dgm:spPr/>
    </dgm:pt>
    <dgm:pt modelId="{AC377099-4DAE-451C-ADE9-98036E2679B5}" type="pres">
      <dgm:prSet presAssocID="{58FF46FB-368D-4E9C-A650-0513B8879DA8}" presName="composite" presStyleCnt="0"/>
      <dgm:spPr/>
    </dgm:pt>
    <dgm:pt modelId="{B6C94ECD-6415-4250-B4AD-F67BF5BECFB8}" type="pres">
      <dgm:prSet presAssocID="{58FF46FB-368D-4E9C-A650-0513B8879DA8}" presName="ConnectorPoint" presStyleLbl="lnNode1" presStyleIdx="0" presStyleCnt="5"/>
      <dgm:spPr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gm:spPr>
    </dgm:pt>
    <dgm:pt modelId="{0E99BB09-1B86-4308-A570-3981E6DD3A06}" type="pres">
      <dgm:prSet presAssocID="{58FF46FB-368D-4E9C-A650-0513B8879DA8}" presName="DropPinPlaceHolder" presStyleCnt="0"/>
      <dgm:spPr/>
    </dgm:pt>
    <dgm:pt modelId="{0ED6E8D6-BD44-4400-BC14-1BC75CB979A3}" type="pres">
      <dgm:prSet presAssocID="{58FF46FB-368D-4E9C-A650-0513B8879DA8}" presName="DropPin" presStyleLbl="alignNode1" presStyleIdx="0" presStyleCnt="5"/>
      <dgm:spPr>
        <a:solidFill>
          <a:schemeClr val="accent2"/>
        </a:solidFill>
      </dgm:spPr>
    </dgm:pt>
    <dgm:pt modelId="{5B7FC7CF-F58D-48D5-8BCC-38D6EE87890B}" type="pres">
      <dgm:prSet presAssocID="{58FF46FB-368D-4E9C-A650-0513B8879DA8}" presName="Ellipse" presStyleLbl="fgAcc1" presStyleIdx="1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D2143A46-815A-49BF-9455-C0385022444F}" type="pres">
      <dgm:prSet presAssocID="{58FF46FB-368D-4E9C-A650-0513B8879DA8}" presName="L2TextContainer" presStyleLbl="revTx" presStyleIdx="0" presStyleCnt="10">
        <dgm:presLayoutVars>
          <dgm:bulletEnabled val="1"/>
        </dgm:presLayoutVars>
      </dgm:prSet>
      <dgm:spPr/>
    </dgm:pt>
    <dgm:pt modelId="{8E3FB235-DF38-476B-9A0E-B1E583D50944}" type="pres">
      <dgm:prSet presAssocID="{58FF46FB-368D-4E9C-A650-0513B8879DA8}" presName="L1TextContainer" presStyleLbl="revTx" presStyleIdx="1" presStyleCnt="10" custScaleX="85387" custLinFactNeighborX="292" custLinFactNeighborY="-3505">
        <dgm:presLayoutVars>
          <dgm:chMax val="1"/>
          <dgm:chPref val="1"/>
          <dgm:bulletEnabled val="1"/>
        </dgm:presLayoutVars>
      </dgm:prSet>
      <dgm:spPr/>
    </dgm:pt>
    <dgm:pt modelId="{9AA05CE5-209F-4AD9-BE2C-2A69F76DA8F4}" type="pres">
      <dgm:prSet presAssocID="{58FF46FB-368D-4E9C-A650-0513B8879DA8}" presName="ConnectLine" presStyleLbl="sibTrans1D1" presStyleIdx="0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17350C28-DA10-4F3B-9FA2-0FE7C12A4ABE}" type="pres">
      <dgm:prSet presAssocID="{58FF46FB-368D-4E9C-A650-0513B8879DA8}" presName="EmptyPlaceHolder" presStyleCnt="0"/>
      <dgm:spPr/>
    </dgm:pt>
    <dgm:pt modelId="{6DA7B85E-9DC6-4F3B-A2BF-09CDEEDB43BC}" type="pres">
      <dgm:prSet presAssocID="{CFA40740-0682-470C-AD5A-CFF53CD12BD2}" presName="spaceBetweenRectangles" presStyleCnt="0"/>
      <dgm:spPr/>
    </dgm:pt>
    <dgm:pt modelId="{CF519A69-9940-494F-8406-D0D876E3CD26}" type="pres">
      <dgm:prSet presAssocID="{D05E1923-5021-40F7-B4EF-E582E23A699D}" presName="composite" presStyleCnt="0"/>
      <dgm:spPr/>
    </dgm:pt>
    <dgm:pt modelId="{714429FF-AAA3-4358-8C5F-1A7F29AA2B7B}" type="pres">
      <dgm:prSet presAssocID="{D05E1923-5021-40F7-B4EF-E582E23A699D}" presName="ConnectorPoint" presStyleLbl="lnNode1" presStyleIdx="1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AB8B1E8E-162B-4E3E-9E31-BA5CFBD3ED9D}" type="pres">
      <dgm:prSet presAssocID="{D05E1923-5021-40F7-B4EF-E582E23A699D}" presName="DropPinPlaceHolder" presStyleCnt="0"/>
      <dgm:spPr/>
    </dgm:pt>
    <dgm:pt modelId="{358CAA11-0A87-4861-8B4E-913B1EAD1334}" type="pres">
      <dgm:prSet presAssocID="{D05E1923-5021-40F7-B4EF-E582E23A699D}" presName="DropPin" presStyleLbl="alignNode1" presStyleIdx="1" presStyleCnt="5"/>
      <dgm:spPr>
        <a:solidFill>
          <a:schemeClr val="accent2"/>
        </a:solidFill>
      </dgm:spPr>
    </dgm:pt>
    <dgm:pt modelId="{B1A1A837-F261-404B-A808-B2F4154CE8A2}" type="pres">
      <dgm:prSet presAssocID="{D05E1923-5021-40F7-B4EF-E582E23A699D}" presName="Ellipse" presStyleLbl="fgAcc1" presStyleIdx="2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B5F3F650-2E42-488A-AD4F-C4BD47D19A84}" type="pres">
      <dgm:prSet presAssocID="{D05E1923-5021-40F7-B4EF-E582E23A699D}" presName="L2TextContainer" presStyleLbl="revTx" presStyleIdx="2" presStyleCnt="10">
        <dgm:presLayoutVars>
          <dgm:bulletEnabled val="1"/>
        </dgm:presLayoutVars>
      </dgm:prSet>
      <dgm:spPr/>
    </dgm:pt>
    <dgm:pt modelId="{223C5207-4FA2-4A6C-8F43-20BD55767C99}" type="pres">
      <dgm:prSet presAssocID="{D05E1923-5021-40F7-B4EF-E582E23A699D}" presName="L1TextContainer" presStyleLbl="revTx" presStyleIdx="3" presStyleCnt="10" custAng="0" custScaleX="84195" custScaleY="90882">
        <dgm:presLayoutVars>
          <dgm:chMax val="1"/>
          <dgm:chPref val="1"/>
          <dgm:bulletEnabled val="1"/>
        </dgm:presLayoutVars>
      </dgm:prSet>
      <dgm:spPr/>
    </dgm:pt>
    <dgm:pt modelId="{4FE5EB5D-4CEF-4D0D-9394-0534E61844BE}" type="pres">
      <dgm:prSet presAssocID="{D05E1923-5021-40F7-B4EF-E582E23A699D}" presName="ConnectLine" presStyleLbl="sibTrans1D1" presStyleIdx="1" presStyleCnt="5" custLinFactNeighborX="22086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EC869059-0AEC-4D98-8C46-CB603A342C72}" type="pres">
      <dgm:prSet presAssocID="{D05E1923-5021-40F7-B4EF-E582E23A699D}" presName="EmptyPlaceHolder" presStyleCnt="0"/>
      <dgm:spPr/>
    </dgm:pt>
    <dgm:pt modelId="{408BA715-9739-461D-BFDE-88EDAE355E60}" type="pres">
      <dgm:prSet presAssocID="{F020958C-EF86-4274-85F9-318F2792F7B6}" presName="spaceBetweenRectangles" presStyleCnt="0"/>
      <dgm:spPr/>
    </dgm:pt>
    <dgm:pt modelId="{D512C7F9-87A6-4BA9-AFAC-03FF1578D945}" type="pres">
      <dgm:prSet presAssocID="{FA8F44BD-C8C7-462C-9756-1EC498E86842}" presName="composite" presStyleCnt="0"/>
      <dgm:spPr/>
    </dgm:pt>
    <dgm:pt modelId="{152AD014-AFD0-4700-A468-4D562874339A}" type="pres">
      <dgm:prSet presAssocID="{FA8F44BD-C8C7-462C-9756-1EC498E86842}" presName="ConnectorPoint" presStyleLbl="lnNode1" presStyleIdx="2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6CE2C4D8-4380-442D-A6C2-0B468BF3C74C}" type="pres">
      <dgm:prSet presAssocID="{FA8F44BD-C8C7-462C-9756-1EC498E86842}" presName="DropPinPlaceHolder" presStyleCnt="0"/>
      <dgm:spPr/>
    </dgm:pt>
    <dgm:pt modelId="{72C82E90-F103-439C-8371-CFFB0927B9DE}" type="pres">
      <dgm:prSet presAssocID="{FA8F44BD-C8C7-462C-9756-1EC498E86842}" presName="DropPin" presStyleLbl="alignNode1" presStyleIdx="2" presStyleCnt="5"/>
      <dgm:spPr>
        <a:solidFill>
          <a:schemeClr val="accent2"/>
        </a:solidFill>
      </dgm:spPr>
    </dgm:pt>
    <dgm:pt modelId="{5D519322-C1DD-47AE-92C0-13575134BC76}" type="pres">
      <dgm:prSet presAssocID="{FA8F44BD-C8C7-462C-9756-1EC498E86842}" presName="Ellipse" presStyleLbl="fgAcc1" presStyleIdx="3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96DDA0FE-83E2-423C-9F13-58A61EB68487}" type="pres">
      <dgm:prSet presAssocID="{FA8F44BD-C8C7-462C-9756-1EC498E86842}" presName="L2TextContainer" presStyleLbl="revTx" presStyleIdx="4" presStyleCnt="10">
        <dgm:presLayoutVars>
          <dgm:bulletEnabled val="1"/>
        </dgm:presLayoutVars>
      </dgm:prSet>
      <dgm:spPr/>
    </dgm:pt>
    <dgm:pt modelId="{2D6C7916-1130-46A8-833B-A6278CBD2192}" type="pres">
      <dgm:prSet presAssocID="{FA8F44BD-C8C7-462C-9756-1EC498E86842}" presName="L1TextContainer" presStyleLbl="revTx" presStyleIdx="5" presStyleCnt="10" custScaleX="85387" custLinFactNeighborX="0">
        <dgm:presLayoutVars>
          <dgm:chMax val="1"/>
          <dgm:chPref val="1"/>
          <dgm:bulletEnabled val="1"/>
        </dgm:presLayoutVars>
      </dgm:prSet>
      <dgm:spPr/>
    </dgm:pt>
    <dgm:pt modelId="{4D953791-5C2F-4A75-A8F4-6ED7EAB5E015}" type="pres">
      <dgm:prSet presAssocID="{FA8F44BD-C8C7-462C-9756-1EC498E86842}" presName="ConnectLine" presStyleLbl="sibTrans1D1" presStyleIdx="2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22A72E40-4DCC-4F48-AADD-29738FD37A2C}" type="pres">
      <dgm:prSet presAssocID="{FA8F44BD-C8C7-462C-9756-1EC498E86842}" presName="EmptyPlaceHolder" presStyleCnt="0"/>
      <dgm:spPr/>
    </dgm:pt>
    <dgm:pt modelId="{E168BB9F-20D9-474F-9E39-4872B40634C6}" type="pres">
      <dgm:prSet presAssocID="{8C8A9736-03DA-4B1C-A590-10B4AD89452B}" presName="spaceBetweenRectangles" presStyleCnt="0"/>
      <dgm:spPr/>
    </dgm:pt>
    <dgm:pt modelId="{A62622B1-7EF4-49B6-9AC7-B54F0E2A0C74}" type="pres">
      <dgm:prSet presAssocID="{8BAB5E6F-A65E-41DB-A296-0818B0E49F7C}" presName="composite" presStyleCnt="0"/>
      <dgm:spPr/>
    </dgm:pt>
    <dgm:pt modelId="{14282312-87CB-41BB-A02D-C594BBEF33C7}" type="pres">
      <dgm:prSet presAssocID="{8BAB5E6F-A65E-41DB-A296-0818B0E49F7C}" presName="ConnectorPoint" presStyleLbl="lnNode1" presStyleIdx="3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D554C1A5-AF8E-41FC-A779-25BD6B11F91F}" type="pres">
      <dgm:prSet presAssocID="{8BAB5E6F-A65E-41DB-A296-0818B0E49F7C}" presName="DropPinPlaceHolder" presStyleCnt="0"/>
      <dgm:spPr/>
    </dgm:pt>
    <dgm:pt modelId="{17331DD9-74CF-4A3A-86BA-F4B9DBEAB944}" type="pres">
      <dgm:prSet presAssocID="{8BAB5E6F-A65E-41DB-A296-0818B0E49F7C}" presName="DropPin" presStyleLbl="alignNode1" presStyleIdx="3" presStyleCnt="5"/>
      <dgm:spPr>
        <a:solidFill>
          <a:schemeClr val="accent2"/>
        </a:solidFill>
      </dgm:spPr>
    </dgm:pt>
    <dgm:pt modelId="{515AAB83-BD07-4B9E-9A3B-858C0B126F9C}" type="pres">
      <dgm:prSet presAssocID="{8BAB5E6F-A65E-41DB-A296-0818B0E49F7C}" presName="Ellipse" presStyleLbl="fgAcc1" presStyleIdx="4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08CB2D5A-F46A-4E0E-9575-15F31D04AAC6}" type="pres">
      <dgm:prSet presAssocID="{8BAB5E6F-A65E-41DB-A296-0818B0E49F7C}" presName="L2TextContainer" presStyleLbl="revTx" presStyleIdx="6" presStyleCnt="10">
        <dgm:presLayoutVars>
          <dgm:bulletEnabled val="1"/>
        </dgm:presLayoutVars>
      </dgm:prSet>
      <dgm:spPr/>
    </dgm:pt>
    <dgm:pt modelId="{7C1E6B4A-59F7-4018-A403-E1CCAEE78BA1}" type="pres">
      <dgm:prSet presAssocID="{8BAB5E6F-A65E-41DB-A296-0818B0E49F7C}" presName="L1TextContainer" presStyleLbl="revTx" presStyleIdx="7" presStyleCnt="10" custScaleX="85387">
        <dgm:presLayoutVars>
          <dgm:chMax val="1"/>
          <dgm:chPref val="1"/>
          <dgm:bulletEnabled val="1"/>
        </dgm:presLayoutVars>
      </dgm:prSet>
      <dgm:spPr/>
    </dgm:pt>
    <dgm:pt modelId="{A03C5372-D306-43AC-B406-6F8183849431}" type="pres">
      <dgm:prSet presAssocID="{8BAB5E6F-A65E-41DB-A296-0818B0E49F7C}" presName="ConnectLine" presStyleLbl="sibTrans1D1" presStyleIdx="3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90926F0B-05E0-48AF-9C69-5C494731F877}" type="pres">
      <dgm:prSet presAssocID="{8BAB5E6F-A65E-41DB-A296-0818B0E49F7C}" presName="EmptyPlaceHolder" presStyleCnt="0"/>
      <dgm:spPr/>
    </dgm:pt>
    <dgm:pt modelId="{9EA695E3-93D5-405B-8AF6-0B8537A964FD}" type="pres">
      <dgm:prSet presAssocID="{B407F4C3-8FC9-4E91-A0EC-6B33713CC9A5}" presName="spaceBetweenRectangles" presStyleCnt="0"/>
      <dgm:spPr/>
    </dgm:pt>
    <dgm:pt modelId="{05956D37-804F-419D-9E8C-30D41D06DC3E}" type="pres">
      <dgm:prSet presAssocID="{8B9AF88A-E1F7-4D3A-905F-87228D6A8655}" presName="composite" presStyleCnt="0"/>
      <dgm:spPr/>
    </dgm:pt>
    <dgm:pt modelId="{58B7B786-A0AD-4662-8D54-C5C572D2C32C}" type="pres">
      <dgm:prSet presAssocID="{8B9AF88A-E1F7-4D3A-905F-87228D6A8655}" presName="ConnectorPoint" presStyleLbl="lnNode1" presStyleIdx="4" presStyleCnt="5"/>
      <dgm:spPr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gm:spPr>
    </dgm:pt>
    <dgm:pt modelId="{E4704426-333D-4092-A035-BBC55DB8579D}" type="pres">
      <dgm:prSet presAssocID="{8B9AF88A-E1F7-4D3A-905F-87228D6A8655}" presName="DropPinPlaceHolder" presStyleCnt="0"/>
      <dgm:spPr/>
    </dgm:pt>
    <dgm:pt modelId="{A55439AF-6893-479D-8B57-31FBC13C553F}" type="pres">
      <dgm:prSet presAssocID="{8B9AF88A-E1F7-4D3A-905F-87228D6A8655}" presName="DropPin" presStyleLbl="alignNode1" presStyleIdx="4" presStyleCnt="5"/>
      <dgm:spPr>
        <a:solidFill>
          <a:schemeClr val="accent2"/>
        </a:solidFill>
      </dgm:spPr>
    </dgm:pt>
    <dgm:pt modelId="{A22B1C16-7FF0-4DBE-B32E-E43FEB1E2EAC}" type="pres">
      <dgm:prSet presAssocID="{8B9AF88A-E1F7-4D3A-905F-87228D6A8655}" presName="Ellipse" presStyleLbl="fgAcc1" presStyleIdx="5" presStyleCnt="6"/>
      <dgm:spPr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1B55AA6D-649D-4145-93EB-08B866A4D4E5}" type="pres">
      <dgm:prSet presAssocID="{8B9AF88A-E1F7-4D3A-905F-87228D6A8655}" presName="L2TextContainer" presStyleLbl="revTx" presStyleIdx="8" presStyleCnt="10">
        <dgm:presLayoutVars>
          <dgm:bulletEnabled val="1"/>
        </dgm:presLayoutVars>
      </dgm:prSet>
      <dgm:spPr/>
    </dgm:pt>
    <dgm:pt modelId="{3FA5D5AE-9CAE-4D19-9765-BCEE62095312}" type="pres">
      <dgm:prSet presAssocID="{8B9AF88A-E1F7-4D3A-905F-87228D6A8655}" presName="L1TextContainer" presStyleLbl="revTx" presStyleIdx="9" presStyleCnt="10" custScaleX="85387">
        <dgm:presLayoutVars>
          <dgm:chMax val="1"/>
          <dgm:chPref val="1"/>
          <dgm:bulletEnabled val="1"/>
        </dgm:presLayoutVars>
      </dgm:prSet>
      <dgm:spPr/>
    </dgm:pt>
    <dgm:pt modelId="{FE6CA7EB-68EC-4E76-9051-08C4CF370101}" type="pres">
      <dgm:prSet presAssocID="{8B9AF88A-E1F7-4D3A-905F-87228D6A8655}" presName="ConnectLine" presStyleLbl="sibTrans1D1" presStyleIdx="4" presStyleCnt="5"/>
      <dgm:spPr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gm:spPr>
    </dgm:pt>
    <dgm:pt modelId="{070CED43-982E-487C-9CC2-CFAEABD4D2D8}" type="pres">
      <dgm:prSet presAssocID="{8B9AF88A-E1F7-4D3A-905F-87228D6A8655}" presName="EmptyPlaceHolder" presStyleCnt="0"/>
      <dgm:spPr/>
    </dgm:pt>
  </dgm:ptLst>
  <dgm:cxnLst>
    <dgm:cxn modelId="{1E92940A-250B-4494-B40F-3DA807C7CB42}" type="presOf" srcId="{DF1ABFB3-B399-406F-91BD-DCDF9A38526B}" destId="{1B55AA6D-649D-4145-93EB-08B866A4D4E5}" srcOrd="0" destOrd="0" presId="urn:microsoft.com/office/officeart/2017/3/layout/DropPinTimeline"/>
    <dgm:cxn modelId="{C3A1C60D-63BB-4E34-AD47-96AABDB6084E}" type="presOf" srcId="{D05E1923-5021-40F7-B4EF-E582E23A699D}" destId="{223C5207-4FA2-4A6C-8F43-20BD55767C99}" srcOrd="0" destOrd="0" presId="urn:microsoft.com/office/officeart/2017/3/layout/DropPinTimeline"/>
    <dgm:cxn modelId="{5F3B0F1C-AD09-448C-A081-46D11DC987C6}" type="presOf" srcId="{8B9AF88A-E1F7-4D3A-905F-87228D6A8655}" destId="{3FA5D5AE-9CAE-4D19-9765-BCEE62095312}" srcOrd="0" destOrd="0" presId="urn:microsoft.com/office/officeart/2017/3/layout/DropPinTimeline"/>
    <dgm:cxn modelId="{E0E45028-839A-4135-AA56-517D3BAA0708}" type="presOf" srcId="{8BAB5E6F-A65E-41DB-A296-0818B0E49F7C}" destId="{7C1E6B4A-59F7-4018-A403-E1CCAEE78BA1}" srcOrd="0" destOrd="0" presId="urn:microsoft.com/office/officeart/2017/3/layout/DropPinTimeline"/>
    <dgm:cxn modelId="{1B32EF2C-9DB5-4504-A9DA-B4956CC00208}" srcId="{FA8F44BD-C8C7-462C-9756-1EC498E86842}" destId="{EFEB4D61-3A9C-4140-977F-3C3F5C9EE9D1}" srcOrd="0" destOrd="0" parTransId="{57D352E4-0431-4F68-B8F1-61BFA34799AA}" sibTransId="{0ECC32B6-1E7C-4AA4-9DBF-D69B7C5E64A9}"/>
    <dgm:cxn modelId="{0D51BD2E-4619-469B-B233-EBAC3D4D0BA6}" srcId="{05A24E01-5535-46B9-A9A1-A9A07E639A88}" destId="{FA8F44BD-C8C7-462C-9756-1EC498E86842}" srcOrd="2" destOrd="0" parTransId="{F47063EE-4B58-4EDE-A4F2-A4BD81B82F21}" sibTransId="{8C8A9736-03DA-4B1C-A590-10B4AD89452B}"/>
    <dgm:cxn modelId="{C5645B39-CB65-4A0A-B369-E455C3B827C3}" srcId="{05A24E01-5535-46B9-A9A1-A9A07E639A88}" destId="{58FF46FB-368D-4E9C-A650-0513B8879DA8}" srcOrd="0" destOrd="0" parTransId="{11DFA284-5E99-474D-BF05-364A45269DC7}" sibTransId="{CFA40740-0682-470C-AD5A-CFF53CD12BD2}"/>
    <dgm:cxn modelId="{7DDF5444-F976-4F04-88A9-CF8B15238792}" type="presOf" srcId="{58FF46FB-368D-4E9C-A650-0513B8879DA8}" destId="{8E3FB235-DF38-476B-9A0E-B1E583D50944}" srcOrd="0" destOrd="0" presId="urn:microsoft.com/office/officeart/2017/3/layout/DropPinTimeline"/>
    <dgm:cxn modelId="{1690634A-EBA7-4881-9E5F-0C82421D4CDF}" type="presOf" srcId="{FA8F44BD-C8C7-462C-9756-1EC498E86842}" destId="{2D6C7916-1130-46A8-833B-A6278CBD2192}" srcOrd="0" destOrd="0" presId="urn:microsoft.com/office/officeart/2017/3/layout/DropPinTimeline"/>
    <dgm:cxn modelId="{B659504B-18E4-4D89-A17C-34ABB280AE52}" srcId="{58FF46FB-368D-4E9C-A650-0513B8879DA8}" destId="{9A875394-CA1E-4432-AEEB-9054FCFF5E0E}" srcOrd="0" destOrd="0" parTransId="{FCC92BDD-6EA3-421D-9DA8-7D3A12D003B6}" sibTransId="{0314452B-82A0-42F4-9551-DF00CFFC3580}"/>
    <dgm:cxn modelId="{66B49C6C-FAFD-47B4-BF22-05A295C23D4E}" srcId="{05A24E01-5535-46B9-A9A1-A9A07E639A88}" destId="{8BAB5E6F-A65E-41DB-A296-0818B0E49F7C}" srcOrd="3" destOrd="0" parTransId="{886842C6-3EFC-4BE7-B417-415595758830}" sibTransId="{B407F4C3-8FC9-4E91-A0EC-6B33713CC9A5}"/>
    <dgm:cxn modelId="{15319551-A9EA-462E-845B-E5251E84291F}" srcId="{8B9AF88A-E1F7-4D3A-905F-87228D6A8655}" destId="{DF1ABFB3-B399-406F-91BD-DCDF9A38526B}" srcOrd="0" destOrd="0" parTransId="{78CB0E27-958C-4066-A189-8B36505E8204}" sibTransId="{70E4A1D3-514E-4327-991D-5CC9C6B41885}"/>
    <dgm:cxn modelId="{4876CF51-F110-4E25-8FD4-08D25B4B0AB8}" srcId="{D05E1923-5021-40F7-B4EF-E582E23A699D}" destId="{579089A8-5362-4BA4-9163-D19228C1808F}" srcOrd="0" destOrd="0" parTransId="{FB2DEB6E-B29F-4E51-960A-23ECC62EBF38}" sibTransId="{1C5328B1-AC18-4CF7-A034-BB0592F4A2A1}"/>
    <dgm:cxn modelId="{2617C475-F537-46A6-ADE1-4EB764853601}" srcId="{8BAB5E6F-A65E-41DB-A296-0818B0E49F7C}" destId="{332BC85C-1CF3-4F8F-ACB7-5B6D53744AE1}" srcOrd="0" destOrd="0" parTransId="{99F218FD-90FE-450E-A368-B3E3677E74E8}" sibTransId="{8D1CC686-B05C-4470-A959-236CC9C8BB70}"/>
    <dgm:cxn modelId="{B9F0B583-D02F-4EF4-83A8-DFD7B32B9433}" type="presOf" srcId="{9A875394-CA1E-4432-AEEB-9054FCFF5E0E}" destId="{D2143A46-815A-49BF-9455-C0385022444F}" srcOrd="0" destOrd="0" presId="urn:microsoft.com/office/officeart/2017/3/layout/DropPinTimeline"/>
    <dgm:cxn modelId="{DF6168D4-4FC3-42E4-8DAA-85BA8A678933}" type="presOf" srcId="{332BC85C-1CF3-4F8F-ACB7-5B6D53744AE1}" destId="{08CB2D5A-F46A-4E0E-9575-15F31D04AAC6}" srcOrd="0" destOrd="0" presId="urn:microsoft.com/office/officeart/2017/3/layout/DropPinTimeline"/>
    <dgm:cxn modelId="{72C4D6D9-419A-42C1-A76D-84599F65BB08}" srcId="{05A24E01-5535-46B9-A9A1-A9A07E639A88}" destId="{D05E1923-5021-40F7-B4EF-E582E23A699D}" srcOrd="1" destOrd="0" parTransId="{FD6C5CD2-9CED-4BE6-89CD-A5A5CCE63B3E}" sibTransId="{F020958C-EF86-4274-85F9-318F2792F7B6}"/>
    <dgm:cxn modelId="{C6A73EDB-89B0-4756-9ECD-83E9B8AB77E5}" type="presOf" srcId="{EFEB4D61-3A9C-4140-977F-3C3F5C9EE9D1}" destId="{96DDA0FE-83E2-423C-9F13-58A61EB68487}" srcOrd="0" destOrd="0" presId="urn:microsoft.com/office/officeart/2017/3/layout/DropPinTimeline"/>
    <dgm:cxn modelId="{FE7849EA-5B37-43C8-B217-CD4E30A8E545}" type="presOf" srcId="{05A24E01-5535-46B9-A9A1-A9A07E639A88}" destId="{6E9F3C9B-13CA-43A8-8836-0B2B41D07DEF}" srcOrd="0" destOrd="0" presId="urn:microsoft.com/office/officeart/2017/3/layout/DropPinTimeline"/>
    <dgm:cxn modelId="{E1474FF3-8E3C-4B30-985C-CE88BA0FE324}" srcId="{05A24E01-5535-46B9-A9A1-A9A07E639A88}" destId="{8B9AF88A-E1F7-4D3A-905F-87228D6A8655}" srcOrd="4" destOrd="0" parTransId="{933A8FED-7B84-4ED0-B6AA-2EE26A89B8EA}" sibTransId="{F11DD6EC-352C-4A0E-84AA-FEBE2F06BCF9}"/>
    <dgm:cxn modelId="{DC6269F4-0C31-4613-A809-E8E029CAD0D1}" type="presOf" srcId="{579089A8-5362-4BA4-9163-D19228C1808F}" destId="{B5F3F650-2E42-488A-AD4F-C4BD47D19A84}" srcOrd="0" destOrd="0" presId="urn:microsoft.com/office/officeart/2017/3/layout/DropPinTimeline"/>
    <dgm:cxn modelId="{2FED2A5E-98EB-4859-AB3F-062F22EEC890}" type="presParOf" srcId="{6E9F3C9B-13CA-43A8-8836-0B2B41D07DEF}" destId="{E8AACCBB-6709-4071-B389-3BB226B3A586}" srcOrd="0" destOrd="0" presId="urn:microsoft.com/office/officeart/2017/3/layout/DropPinTimeline"/>
    <dgm:cxn modelId="{6DE443D7-8EE2-4FBC-842D-B6B9C44204D0}" type="presParOf" srcId="{6E9F3C9B-13CA-43A8-8836-0B2B41D07DEF}" destId="{E6F74CED-5217-4282-85F1-1C12DC84731C}" srcOrd="1" destOrd="0" presId="urn:microsoft.com/office/officeart/2017/3/layout/DropPinTimeline"/>
    <dgm:cxn modelId="{C773189E-DF31-4C58-A290-F5DFD7DCF8B1}" type="presParOf" srcId="{E6F74CED-5217-4282-85F1-1C12DC84731C}" destId="{AC377099-4DAE-451C-ADE9-98036E2679B5}" srcOrd="0" destOrd="0" presId="urn:microsoft.com/office/officeart/2017/3/layout/DropPinTimeline"/>
    <dgm:cxn modelId="{04D71AD3-A9B8-46E1-AB82-BB594FCE110E}" type="presParOf" srcId="{AC377099-4DAE-451C-ADE9-98036E2679B5}" destId="{B6C94ECD-6415-4250-B4AD-F67BF5BECFB8}" srcOrd="0" destOrd="0" presId="urn:microsoft.com/office/officeart/2017/3/layout/DropPinTimeline"/>
    <dgm:cxn modelId="{4D9D677D-9448-43AF-978B-5C7E7661F4F9}" type="presParOf" srcId="{AC377099-4DAE-451C-ADE9-98036E2679B5}" destId="{0E99BB09-1B86-4308-A570-3981E6DD3A06}" srcOrd="1" destOrd="0" presId="urn:microsoft.com/office/officeart/2017/3/layout/DropPinTimeline"/>
    <dgm:cxn modelId="{C213A57E-D4AE-4C05-AA12-FE8CC1989639}" type="presParOf" srcId="{0E99BB09-1B86-4308-A570-3981E6DD3A06}" destId="{0ED6E8D6-BD44-4400-BC14-1BC75CB979A3}" srcOrd="0" destOrd="0" presId="urn:microsoft.com/office/officeart/2017/3/layout/DropPinTimeline"/>
    <dgm:cxn modelId="{927F0821-BB24-4368-A4D4-046EB89F39DD}" type="presParOf" srcId="{0E99BB09-1B86-4308-A570-3981E6DD3A06}" destId="{5B7FC7CF-F58D-48D5-8BCC-38D6EE87890B}" srcOrd="1" destOrd="0" presId="urn:microsoft.com/office/officeart/2017/3/layout/DropPinTimeline"/>
    <dgm:cxn modelId="{F517DE46-1EA2-46F3-8833-EE234EEF5B09}" type="presParOf" srcId="{AC377099-4DAE-451C-ADE9-98036E2679B5}" destId="{D2143A46-815A-49BF-9455-C0385022444F}" srcOrd="2" destOrd="0" presId="urn:microsoft.com/office/officeart/2017/3/layout/DropPinTimeline"/>
    <dgm:cxn modelId="{75F0F73C-AD49-4A34-842E-A65EF46645BA}" type="presParOf" srcId="{AC377099-4DAE-451C-ADE9-98036E2679B5}" destId="{8E3FB235-DF38-476B-9A0E-B1E583D50944}" srcOrd="3" destOrd="0" presId="urn:microsoft.com/office/officeart/2017/3/layout/DropPinTimeline"/>
    <dgm:cxn modelId="{071A2262-20BC-4D30-AB90-12B0A0FEB6EF}" type="presParOf" srcId="{AC377099-4DAE-451C-ADE9-98036E2679B5}" destId="{9AA05CE5-209F-4AD9-BE2C-2A69F76DA8F4}" srcOrd="4" destOrd="0" presId="urn:microsoft.com/office/officeart/2017/3/layout/DropPinTimeline"/>
    <dgm:cxn modelId="{0D0471BD-C944-46DB-9B0D-12B6F025E4F4}" type="presParOf" srcId="{AC377099-4DAE-451C-ADE9-98036E2679B5}" destId="{17350C28-DA10-4F3B-9FA2-0FE7C12A4ABE}" srcOrd="5" destOrd="0" presId="urn:microsoft.com/office/officeart/2017/3/layout/DropPinTimeline"/>
    <dgm:cxn modelId="{37FF9AEE-1EE5-440D-B822-B54671B03AAC}" type="presParOf" srcId="{E6F74CED-5217-4282-85F1-1C12DC84731C}" destId="{6DA7B85E-9DC6-4F3B-A2BF-09CDEEDB43BC}" srcOrd="1" destOrd="0" presId="urn:microsoft.com/office/officeart/2017/3/layout/DropPinTimeline"/>
    <dgm:cxn modelId="{3FF77B45-DC34-4E18-8B7E-49C274966E23}" type="presParOf" srcId="{E6F74CED-5217-4282-85F1-1C12DC84731C}" destId="{CF519A69-9940-494F-8406-D0D876E3CD26}" srcOrd="2" destOrd="0" presId="urn:microsoft.com/office/officeart/2017/3/layout/DropPinTimeline"/>
    <dgm:cxn modelId="{4E60349A-D4EB-4BFE-9374-0F079D59B1FC}" type="presParOf" srcId="{CF519A69-9940-494F-8406-D0D876E3CD26}" destId="{714429FF-AAA3-4358-8C5F-1A7F29AA2B7B}" srcOrd="0" destOrd="0" presId="urn:microsoft.com/office/officeart/2017/3/layout/DropPinTimeline"/>
    <dgm:cxn modelId="{0B07CD93-B91C-4CAF-B94C-3237B0C6F601}" type="presParOf" srcId="{CF519A69-9940-494F-8406-D0D876E3CD26}" destId="{AB8B1E8E-162B-4E3E-9E31-BA5CFBD3ED9D}" srcOrd="1" destOrd="0" presId="urn:microsoft.com/office/officeart/2017/3/layout/DropPinTimeline"/>
    <dgm:cxn modelId="{BB97917A-2BFB-4D8A-94BD-816B0C62D6F6}" type="presParOf" srcId="{AB8B1E8E-162B-4E3E-9E31-BA5CFBD3ED9D}" destId="{358CAA11-0A87-4861-8B4E-913B1EAD1334}" srcOrd="0" destOrd="0" presId="urn:microsoft.com/office/officeart/2017/3/layout/DropPinTimeline"/>
    <dgm:cxn modelId="{FDC4D318-B3AD-4E39-8663-3AFB57531D79}" type="presParOf" srcId="{AB8B1E8E-162B-4E3E-9E31-BA5CFBD3ED9D}" destId="{B1A1A837-F261-404B-A808-B2F4154CE8A2}" srcOrd="1" destOrd="0" presId="urn:microsoft.com/office/officeart/2017/3/layout/DropPinTimeline"/>
    <dgm:cxn modelId="{7F53703E-9DF0-45E5-AC76-7E0CCD3B06EA}" type="presParOf" srcId="{CF519A69-9940-494F-8406-D0D876E3CD26}" destId="{B5F3F650-2E42-488A-AD4F-C4BD47D19A84}" srcOrd="2" destOrd="0" presId="urn:microsoft.com/office/officeart/2017/3/layout/DropPinTimeline"/>
    <dgm:cxn modelId="{B59937ED-9C59-4BBD-AA3C-5D9159504926}" type="presParOf" srcId="{CF519A69-9940-494F-8406-D0D876E3CD26}" destId="{223C5207-4FA2-4A6C-8F43-20BD55767C99}" srcOrd="3" destOrd="0" presId="urn:microsoft.com/office/officeart/2017/3/layout/DropPinTimeline"/>
    <dgm:cxn modelId="{470C2FBB-9D40-4F2C-8107-12E2CA0E70BE}" type="presParOf" srcId="{CF519A69-9940-494F-8406-D0D876E3CD26}" destId="{4FE5EB5D-4CEF-4D0D-9394-0534E61844BE}" srcOrd="4" destOrd="0" presId="urn:microsoft.com/office/officeart/2017/3/layout/DropPinTimeline"/>
    <dgm:cxn modelId="{C1237DFD-87FD-434B-A5C8-02108EF43081}" type="presParOf" srcId="{CF519A69-9940-494F-8406-D0D876E3CD26}" destId="{EC869059-0AEC-4D98-8C46-CB603A342C72}" srcOrd="5" destOrd="0" presId="urn:microsoft.com/office/officeart/2017/3/layout/DropPinTimeline"/>
    <dgm:cxn modelId="{7A1441D0-A5AA-4E6C-9388-511DA29929BF}" type="presParOf" srcId="{E6F74CED-5217-4282-85F1-1C12DC84731C}" destId="{408BA715-9739-461D-BFDE-88EDAE355E60}" srcOrd="3" destOrd="0" presId="urn:microsoft.com/office/officeart/2017/3/layout/DropPinTimeline"/>
    <dgm:cxn modelId="{087F2A81-CFD9-4BF8-96FC-2D4ABA32462F}" type="presParOf" srcId="{E6F74CED-5217-4282-85F1-1C12DC84731C}" destId="{D512C7F9-87A6-4BA9-AFAC-03FF1578D945}" srcOrd="4" destOrd="0" presId="urn:microsoft.com/office/officeart/2017/3/layout/DropPinTimeline"/>
    <dgm:cxn modelId="{8C6217DA-A763-4946-99A2-03C618C428AF}" type="presParOf" srcId="{D512C7F9-87A6-4BA9-AFAC-03FF1578D945}" destId="{152AD014-AFD0-4700-A468-4D562874339A}" srcOrd="0" destOrd="0" presId="urn:microsoft.com/office/officeart/2017/3/layout/DropPinTimeline"/>
    <dgm:cxn modelId="{A6A34287-F5FF-46EE-9A88-F2ECF73903CE}" type="presParOf" srcId="{D512C7F9-87A6-4BA9-AFAC-03FF1578D945}" destId="{6CE2C4D8-4380-442D-A6C2-0B468BF3C74C}" srcOrd="1" destOrd="0" presId="urn:microsoft.com/office/officeart/2017/3/layout/DropPinTimeline"/>
    <dgm:cxn modelId="{D28BF9CF-F026-4786-A1AC-F4F785C54591}" type="presParOf" srcId="{6CE2C4D8-4380-442D-A6C2-0B468BF3C74C}" destId="{72C82E90-F103-439C-8371-CFFB0927B9DE}" srcOrd="0" destOrd="0" presId="urn:microsoft.com/office/officeart/2017/3/layout/DropPinTimeline"/>
    <dgm:cxn modelId="{E33A6BB5-6D3A-4D44-AEFC-75BAB101C26D}" type="presParOf" srcId="{6CE2C4D8-4380-442D-A6C2-0B468BF3C74C}" destId="{5D519322-C1DD-47AE-92C0-13575134BC76}" srcOrd="1" destOrd="0" presId="urn:microsoft.com/office/officeart/2017/3/layout/DropPinTimeline"/>
    <dgm:cxn modelId="{0BFD1614-5731-4306-81F7-E2C949C32A93}" type="presParOf" srcId="{D512C7F9-87A6-4BA9-AFAC-03FF1578D945}" destId="{96DDA0FE-83E2-423C-9F13-58A61EB68487}" srcOrd="2" destOrd="0" presId="urn:microsoft.com/office/officeart/2017/3/layout/DropPinTimeline"/>
    <dgm:cxn modelId="{06EDED26-E685-42BC-BFC2-75C7EA695E40}" type="presParOf" srcId="{D512C7F9-87A6-4BA9-AFAC-03FF1578D945}" destId="{2D6C7916-1130-46A8-833B-A6278CBD2192}" srcOrd="3" destOrd="0" presId="urn:microsoft.com/office/officeart/2017/3/layout/DropPinTimeline"/>
    <dgm:cxn modelId="{A20C8A5A-2D9A-4EF7-BC83-D5EE4B16698D}" type="presParOf" srcId="{D512C7F9-87A6-4BA9-AFAC-03FF1578D945}" destId="{4D953791-5C2F-4A75-A8F4-6ED7EAB5E015}" srcOrd="4" destOrd="0" presId="urn:microsoft.com/office/officeart/2017/3/layout/DropPinTimeline"/>
    <dgm:cxn modelId="{6780D10C-523A-4885-B5BF-84F303790098}" type="presParOf" srcId="{D512C7F9-87A6-4BA9-AFAC-03FF1578D945}" destId="{22A72E40-4DCC-4F48-AADD-29738FD37A2C}" srcOrd="5" destOrd="0" presId="urn:microsoft.com/office/officeart/2017/3/layout/DropPinTimeline"/>
    <dgm:cxn modelId="{30EAF1CE-B96B-4CA5-BF13-51DD8040A559}" type="presParOf" srcId="{E6F74CED-5217-4282-85F1-1C12DC84731C}" destId="{E168BB9F-20D9-474F-9E39-4872B40634C6}" srcOrd="5" destOrd="0" presId="urn:microsoft.com/office/officeart/2017/3/layout/DropPinTimeline"/>
    <dgm:cxn modelId="{39415FEC-72C6-4C74-A821-E354E744CD96}" type="presParOf" srcId="{E6F74CED-5217-4282-85F1-1C12DC84731C}" destId="{A62622B1-7EF4-49B6-9AC7-B54F0E2A0C74}" srcOrd="6" destOrd="0" presId="urn:microsoft.com/office/officeart/2017/3/layout/DropPinTimeline"/>
    <dgm:cxn modelId="{D67F013A-C0A0-41F6-B6F2-E904B1BB7A8F}" type="presParOf" srcId="{A62622B1-7EF4-49B6-9AC7-B54F0E2A0C74}" destId="{14282312-87CB-41BB-A02D-C594BBEF33C7}" srcOrd="0" destOrd="0" presId="urn:microsoft.com/office/officeart/2017/3/layout/DropPinTimeline"/>
    <dgm:cxn modelId="{AA55F469-83D2-4E02-B111-0206AAFCAA06}" type="presParOf" srcId="{A62622B1-7EF4-49B6-9AC7-B54F0E2A0C74}" destId="{D554C1A5-AF8E-41FC-A779-25BD6B11F91F}" srcOrd="1" destOrd="0" presId="urn:microsoft.com/office/officeart/2017/3/layout/DropPinTimeline"/>
    <dgm:cxn modelId="{033C6509-70C8-4B85-9F92-724CDBB68078}" type="presParOf" srcId="{D554C1A5-AF8E-41FC-A779-25BD6B11F91F}" destId="{17331DD9-74CF-4A3A-86BA-F4B9DBEAB944}" srcOrd="0" destOrd="0" presId="urn:microsoft.com/office/officeart/2017/3/layout/DropPinTimeline"/>
    <dgm:cxn modelId="{C7CCDF66-BA72-4EDC-AE16-CAA6317954F0}" type="presParOf" srcId="{D554C1A5-AF8E-41FC-A779-25BD6B11F91F}" destId="{515AAB83-BD07-4B9E-9A3B-858C0B126F9C}" srcOrd="1" destOrd="0" presId="urn:microsoft.com/office/officeart/2017/3/layout/DropPinTimeline"/>
    <dgm:cxn modelId="{E8437A29-F853-4553-AB29-152AF603DF52}" type="presParOf" srcId="{A62622B1-7EF4-49B6-9AC7-B54F0E2A0C74}" destId="{08CB2D5A-F46A-4E0E-9575-15F31D04AAC6}" srcOrd="2" destOrd="0" presId="urn:microsoft.com/office/officeart/2017/3/layout/DropPinTimeline"/>
    <dgm:cxn modelId="{1F3D9CE2-342F-4335-BD41-5AA59D2BD7BD}" type="presParOf" srcId="{A62622B1-7EF4-49B6-9AC7-B54F0E2A0C74}" destId="{7C1E6B4A-59F7-4018-A403-E1CCAEE78BA1}" srcOrd="3" destOrd="0" presId="urn:microsoft.com/office/officeart/2017/3/layout/DropPinTimeline"/>
    <dgm:cxn modelId="{FFF1ACE9-B2B3-4E83-877B-F9633E8EE135}" type="presParOf" srcId="{A62622B1-7EF4-49B6-9AC7-B54F0E2A0C74}" destId="{A03C5372-D306-43AC-B406-6F8183849431}" srcOrd="4" destOrd="0" presId="urn:microsoft.com/office/officeart/2017/3/layout/DropPinTimeline"/>
    <dgm:cxn modelId="{D8A09163-94A5-46BD-9FA2-C3372A01AA32}" type="presParOf" srcId="{A62622B1-7EF4-49B6-9AC7-B54F0E2A0C74}" destId="{90926F0B-05E0-48AF-9C69-5C494731F877}" srcOrd="5" destOrd="0" presId="urn:microsoft.com/office/officeart/2017/3/layout/DropPinTimeline"/>
    <dgm:cxn modelId="{80084466-50AF-445A-BE2A-0C51919B9169}" type="presParOf" srcId="{E6F74CED-5217-4282-85F1-1C12DC84731C}" destId="{9EA695E3-93D5-405B-8AF6-0B8537A964FD}" srcOrd="7" destOrd="0" presId="urn:microsoft.com/office/officeart/2017/3/layout/DropPinTimeline"/>
    <dgm:cxn modelId="{007CF318-F68B-4FFC-ADA6-3D9D6A3AA152}" type="presParOf" srcId="{E6F74CED-5217-4282-85F1-1C12DC84731C}" destId="{05956D37-804F-419D-9E8C-30D41D06DC3E}" srcOrd="8" destOrd="0" presId="urn:microsoft.com/office/officeart/2017/3/layout/DropPinTimeline"/>
    <dgm:cxn modelId="{FAB9E562-4579-4BDB-8C1D-AABEAFCB2610}" type="presParOf" srcId="{05956D37-804F-419D-9E8C-30D41D06DC3E}" destId="{58B7B786-A0AD-4662-8D54-C5C572D2C32C}" srcOrd="0" destOrd="0" presId="urn:microsoft.com/office/officeart/2017/3/layout/DropPinTimeline"/>
    <dgm:cxn modelId="{8283382D-2F6E-4717-B025-1A8C73B65ADB}" type="presParOf" srcId="{05956D37-804F-419D-9E8C-30D41D06DC3E}" destId="{E4704426-333D-4092-A035-BBC55DB8579D}" srcOrd="1" destOrd="0" presId="urn:microsoft.com/office/officeart/2017/3/layout/DropPinTimeline"/>
    <dgm:cxn modelId="{85723DC0-955B-4B2A-AF28-CF8BFFC2E264}" type="presParOf" srcId="{E4704426-333D-4092-A035-BBC55DB8579D}" destId="{A55439AF-6893-479D-8B57-31FBC13C553F}" srcOrd="0" destOrd="0" presId="urn:microsoft.com/office/officeart/2017/3/layout/DropPinTimeline"/>
    <dgm:cxn modelId="{91888A85-75D0-4D33-9F39-A49766251D61}" type="presParOf" srcId="{E4704426-333D-4092-A035-BBC55DB8579D}" destId="{A22B1C16-7FF0-4DBE-B32E-E43FEB1E2EAC}" srcOrd="1" destOrd="0" presId="urn:microsoft.com/office/officeart/2017/3/layout/DropPinTimeline"/>
    <dgm:cxn modelId="{CD06CDC2-25F5-44FB-B0B1-C39F32E155BE}" type="presParOf" srcId="{05956D37-804F-419D-9E8C-30D41D06DC3E}" destId="{1B55AA6D-649D-4145-93EB-08B866A4D4E5}" srcOrd="2" destOrd="0" presId="urn:microsoft.com/office/officeart/2017/3/layout/DropPinTimeline"/>
    <dgm:cxn modelId="{0B21D911-BF72-41CD-BB03-4F9717477846}" type="presParOf" srcId="{05956D37-804F-419D-9E8C-30D41D06DC3E}" destId="{3FA5D5AE-9CAE-4D19-9765-BCEE62095312}" srcOrd="3" destOrd="0" presId="urn:microsoft.com/office/officeart/2017/3/layout/DropPinTimeline"/>
    <dgm:cxn modelId="{80BFAECA-ADC5-41A5-BA11-A4CC8D9557A9}" type="presParOf" srcId="{05956D37-804F-419D-9E8C-30D41D06DC3E}" destId="{FE6CA7EB-68EC-4E76-9051-08C4CF370101}" srcOrd="4" destOrd="0" presId="urn:microsoft.com/office/officeart/2017/3/layout/DropPinTimeline"/>
    <dgm:cxn modelId="{98E4E629-85DB-45DC-A90A-9FAAB58EFF55}" type="presParOf" srcId="{05956D37-804F-419D-9E8C-30D41D06DC3E}" destId="{070CED43-982E-487C-9CC2-CFAEABD4D2D8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AACCBB-6709-4071-B389-3BB226B3A586}">
      <dsp:nvSpPr>
        <dsp:cNvPr id="0" name=""/>
        <dsp:cNvSpPr/>
      </dsp:nvSpPr>
      <dsp:spPr>
        <a:xfrm>
          <a:off x="0" y="2181504"/>
          <a:ext cx="9779182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D6E8D6-BD44-4400-BC14-1BC75CB979A3}">
      <dsp:nvSpPr>
        <dsp:cNvPr id="0" name=""/>
        <dsp:cNvSpPr/>
      </dsp:nvSpPr>
      <dsp:spPr>
        <a:xfrm rot="8100000">
          <a:off x="69819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7FC7CF-F58D-48D5-8BCC-38D6EE87890B}">
      <dsp:nvSpPr>
        <dsp:cNvPr id="0" name=""/>
        <dsp:cNvSpPr/>
      </dsp:nvSpPr>
      <dsp:spPr>
        <a:xfrm>
          <a:off x="105463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143A46-815A-49BF-9455-C0385022444F}">
      <dsp:nvSpPr>
        <dsp:cNvPr id="0" name=""/>
        <dsp:cNvSpPr/>
      </dsp:nvSpPr>
      <dsp:spPr>
        <a:xfrm>
          <a:off x="663709" y="874149"/>
          <a:ext cx="2321488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76200" rIns="76200" bIns="1143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endParaRPr lang="en-US" sz="1200" b="0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663709" y="874149"/>
        <a:ext cx="2321488" cy="1291450"/>
      </dsp:txXfrm>
    </dsp:sp>
    <dsp:sp modelId="{8E3FB235-DF38-476B-9A0E-B1E583D50944}">
      <dsp:nvSpPr>
        <dsp:cNvPr id="0" name=""/>
        <dsp:cNvSpPr/>
      </dsp:nvSpPr>
      <dsp:spPr>
        <a:xfrm>
          <a:off x="663709" y="420396"/>
          <a:ext cx="2321488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bg1"/>
              </a:solidFill>
              <a:latin typeface="Tenorite" pitchFamily="2" charset="0"/>
            </a:rPr>
            <a:t>April</a:t>
          </a:r>
        </a:p>
      </dsp:txBody>
      <dsp:txXfrm>
        <a:off x="663709" y="420396"/>
        <a:ext cx="2321488" cy="453752"/>
      </dsp:txXfrm>
    </dsp:sp>
    <dsp:sp modelId="{9AA05CE5-209F-4AD9-BE2C-2A69F76DA8F4}">
      <dsp:nvSpPr>
        <dsp:cNvPr id="0" name=""/>
        <dsp:cNvSpPr/>
      </dsp:nvSpPr>
      <dsp:spPr>
        <a:xfrm>
          <a:off x="230245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C94ECD-6415-4250-B4AD-F67BF5BECFB8}">
      <dsp:nvSpPr>
        <dsp:cNvPr id="0" name=""/>
        <dsp:cNvSpPr/>
      </dsp:nvSpPr>
      <dsp:spPr>
        <a:xfrm>
          <a:off x="189408" y="2140666"/>
          <a:ext cx="81675" cy="81675"/>
        </a:xfrm>
        <a:prstGeom prst="ellipse">
          <a:avLst/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8CAA11-0A87-4861-8B4E-913B1EAD1334}">
      <dsp:nvSpPr>
        <dsp:cNvPr id="0" name=""/>
        <dsp:cNvSpPr/>
      </dsp:nvSpPr>
      <dsp:spPr>
        <a:xfrm rot="18900000">
          <a:off x="1707641" y="3539404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1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A1A837-F261-404B-A808-B2F4154CE8A2}">
      <dsp:nvSpPr>
        <dsp:cNvPr id="0" name=""/>
        <dsp:cNvSpPr/>
      </dsp:nvSpPr>
      <dsp:spPr>
        <a:xfrm>
          <a:off x="1743285" y="3575048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F3F650-2E42-488A-AD4F-C4BD47D19A84}">
      <dsp:nvSpPr>
        <dsp:cNvPr id="0" name=""/>
        <dsp:cNvSpPr/>
      </dsp:nvSpPr>
      <dsp:spPr>
        <a:xfrm>
          <a:off x="2308902" y="2240381"/>
          <a:ext cx="2279561" cy="11736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14300" rIns="0" bIns="76200" numCol="1" spcCol="1270" anchor="ctr" anchorCtr="0">
          <a:noAutofit/>
        </a:bodyPr>
        <a:lstStyle/>
        <a:p>
          <a:pPr marL="0" lvl="0" indent="0" algn="just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200" b="0" kern="1200" dirty="0">
              <a:solidFill>
                <a:schemeClr val="bg1"/>
              </a:solidFill>
              <a:latin typeface="Tenorite" pitchFamily="2" charset="0"/>
            </a:rPr>
            <a:t>  </a:t>
          </a:r>
        </a:p>
      </dsp:txBody>
      <dsp:txXfrm>
        <a:off x="2308902" y="2240381"/>
        <a:ext cx="2279561" cy="1173695"/>
      </dsp:txXfrm>
    </dsp:sp>
    <dsp:sp modelId="{223C5207-4FA2-4A6C-8F43-20BD55767C99}">
      <dsp:nvSpPr>
        <dsp:cNvPr id="0" name=""/>
        <dsp:cNvSpPr/>
      </dsp:nvSpPr>
      <dsp:spPr>
        <a:xfrm>
          <a:off x="2308902" y="3493640"/>
          <a:ext cx="2279561" cy="4123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bg1"/>
              </a:solidFill>
              <a:latin typeface="Tenorite" pitchFamily="2" charset="0"/>
            </a:rPr>
            <a:t>May – first half</a:t>
          </a:r>
        </a:p>
      </dsp:txBody>
      <dsp:txXfrm>
        <a:off x="2308902" y="3493640"/>
        <a:ext cx="2279561" cy="412379"/>
      </dsp:txXfrm>
    </dsp:sp>
    <dsp:sp modelId="{4FE5EB5D-4CEF-4D0D-9394-0534E61844BE}">
      <dsp:nvSpPr>
        <dsp:cNvPr id="0" name=""/>
        <dsp:cNvSpPr/>
      </dsp:nvSpPr>
      <dsp:spPr>
        <a:xfrm>
          <a:off x="1876018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4429FF-AAA3-4358-8C5F-1A7F29AA2B7B}">
      <dsp:nvSpPr>
        <dsp:cNvPr id="0" name=""/>
        <dsp:cNvSpPr/>
      </dsp:nvSpPr>
      <dsp:spPr>
        <a:xfrm>
          <a:off x="1834237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C82E90-F103-439C-8371-CFFB0927B9DE}">
      <dsp:nvSpPr>
        <dsp:cNvPr id="0" name=""/>
        <dsp:cNvSpPr/>
      </dsp:nvSpPr>
      <dsp:spPr>
        <a:xfrm rot="8100000">
          <a:off x="3331841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519322-C1DD-47AE-92C0-13575134BC76}">
      <dsp:nvSpPr>
        <dsp:cNvPr id="0" name=""/>
        <dsp:cNvSpPr/>
      </dsp:nvSpPr>
      <dsp:spPr>
        <a:xfrm>
          <a:off x="3367485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DDA0FE-83E2-423C-9F13-58A61EB68487}">
      <dsp:nvSpPr>
        <dsp:cNvPr id="0" name=""/>
        <dsp:cNvSpPr/>
      </dsp:nvSpPr>
      <dsp:spPr>
        <a:xfrm>
          <a:off x="3916965" y="890053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76200" rIns="76200" bIns="1143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0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3916965" y="890053"/>
        <a:ext cx="2311834" cy="1291450"/>
      </dsp:txXfrm>
    </dsp:sp>
    <dsp:sp modelId="{2D6C7916-1130-46A8-833B-A6278CBD2192}">
      <dsp:nvSpPr>
        <dsp:cNvPr id="0" name=""/>
        <dsp:cNvSpPr/>
      </dsp:nvSpPr>
      <dsp:spPr>
        <a:xfrm>
          <a:off x="3916965" y="436300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bg1"/>
              </a:solidFill>
              <a:latin typeface="Tenorite" pitchFamily="2" charset="0"/>
            </a:rPr>
            <a:t>JUNE 26</a:t>
          </a:r>
        </a:p>
      </dsp:txBody>
      <dsp:txXfrm>
        <a:off x="3916965" y="436300"/>
        <a:ext cx="2311834" cy="453752"/>
      </dsp:txXfrm>
    </dsp:sp>
    <dsp:sp modelId="{4D953791-5C2F-4A75-A8F4-6ED7EAB5E015}">
      <dsp:nvSpPr>
        <dsp:cNvPr id="0" name=""/>
        <dsp:cNvSpPr/>
      </dsp:nvSpPr>
      <dsp:spPr>
        <a:xfrm>
          <a:off x="3492267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2AD014-AFD0-4700-A468-4D562874339A}">
      <dsp:nvSpPr>
        <dsp:cNvPr id="0" name=""/>
        <dsp:cNvSpPr/>
      </dsp:nvSpPr>
      <dsp:spPr>
        <a:xfrm>
          <a:off x="3450486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331DD9-74CF-4A3A-86BA-F4B9DBEAB944}">
      <dsp:nvSpPr>
        <dsp:cNvPr id="0" name=""/>
        <dsp:cNvSpPr/>
      </dsp:nvSpPr>
      <dsp:spPr>
        <a:xfrm rot="18900000">
          <a:off x="4956041" y="3539404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3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AAB83-BD07-4B9E-9A3B-858C0B126F9C}">
      <dsp:nvSpPr>
        <dsp:cNvPr id="0" name=""/>
        <dsp:cNvSpPr/>
      </dsp:nvSpPr>
      <dsp:spPr>
        <a:xfrm>
          <a:off x="4991685" y="3575048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CB2D5A-F46A-4E0E-9575-15F31D04AAC6}">
      <dsp:nvSpPr>
        <dsp:cNvPr id="0" name=""/>
        <dsp:cNvSpPr/>
      </dsp:nvSpPr>
      <dsp:spPr>
        <a:xfrm>
          <a:off x="5541165" y="2181504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14300" rIns="0" bIns="76200" numCol="1" spcCol="1270" anchor="b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0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5541165" y="2181504"/>
        <a:ext cx="2311834" cy="1291450"/>
      </dsp:txXfrm>
    </dsp:sp>
    <dsp:sp modelId="{7C1E6B4A-59F7-4018-A403-E1CCAEE78BA1}">
      <dsp:nvSpPr>
        <dsp:cNvPr id="0" name=""/>
        <dsp:cNvSpPr/>
      </dsp:nvSpPr>
      <dsp:spPr>
        <a:xfrm>
          <a:off x="5541165" y="3472954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bg1"/>
              </a:solidFill>
              <a:latin typeface="Tenorite" pitchFamily="2" charset="0"/>
            </a:rPr>
            <a:t>JULY 3</a:t>
          </a:r>
        </a:p>
      </dsp:txBody>
      <dsp:txXfrm>
        <a:off x="5541165" y="3472954"/>
        <a:ext cx="2311834" cy="453752"/>
      </dsp:txXfrm>
    </dsp:sp>
    <dsp:sp modelId="{A03C5372-D306-43AC-B406-6F8183849431}">
      <dsp:nvSpPr>
        <dsp:cNvPr id="0" name=""/>
        <dsp:cNvSpPr/>
      </dsp:nvSpPr>
      <dsp:spPr>
        <a:xfrm>
          <a:off x="5116467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282312-87CB-41BB-A02D-C594BBEF33C7}">
      <dsp:nvSpPr>
        <dsp:cNvPr id="0" name=""/>
        <dsp:cNvSpPr/>
      </dsp:nvSpPr>
      <dsp:spPr>
        <a:xfrm>
          <a:off x="5074686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439AF-6893-479D-8B57-31FBC13C553F}">
      <dsp:nvSpPr>
        <dsp:cNvPr id="0" name=""/>
        <dsp:cNvSpPr/>
      </dsp:nvSpPr>
      <dsp:spPr>
        <a:xfrm rot="8100000">
          <a:off x="6580241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2B1C16-7FF0-4DBE-B32E-E43FEB1E2EAC}">
      <dsp:nvSpPr>
        <dsp:cNvPr id="0" name=""/>
        <dsp:cNvSpPr/>
      </dsp:nvSpPr>
      <dsp:spPr>
        <a:xfrm>
          <a:off x="6615885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55AA6D-649D-4145-93EB-08B866A4D4E5}">
      <dsp:nvSpPr>
        <dsp:cNvPr id="0" name=""/>
        <dsp:cNvSpPr/>
      </dsp:nvSpPr>
      <dsp:spPr>
        <a:xfrm>
          <a:off x="7165365" y="890053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88900" rIns="88900" bIns="13335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bg1"/>
              </a:solidFill>
              <a:latin typeface="Tenorite" pitchFamily="2" charset="0"/>
            </a:rPr>
            <a:t>Final submission and presentation</a:t>
          </a:r>
          <a:r>
            <a:rPr lang="en-US" sz="1200" b="1" kern="1200" dirty="0">
              <a:solidFill>
                <a:schemeClr val="bg1"/>
              </a:solidFill>
              <a:latin typeface="Tenorite" pitchFamily="2" charset="0"/>
            </a:rPr>
            <a:t>.</a:t>
          </a:r>
        </a:p>
      </dsp:txBody>
      <dsp:txXfrm>
        <a:off x="7165365" y="890053"/>
        <a:ext cx="2311834" cy="1291450"/>
      </dsp:txXfrm>
    </dsp:sp>
    <dsp:sp modelId="{3FA5D5AE-9CAE-4D19-9765-BCEE62095312}">
      <dsp:nvSpPr>
        <dsp:cNvPr id="0" name=""/>
        <dsp:cNvSpPr/>
      </dsp:nvSpPr>
      <dsp:spPr>
        <a:xfrm>
          <a:off x="7165365" y="436300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bg1"/>
              </a:solidFill>
              <a:latin typeface="Tenorite" pitchFamily="2" charset="0"/>
            </a:rPr>
            <a:t> JULY 14</a:t>
          </a:r>
        </a:p>
      </dsp:txBody>
      <dsp:txXfrm>
        <a:off x="7165365" y="436300"/>
        <a:ext cx="2311834" cy="453752"/>
      </dsp:txXfrm>
    </dsp:sp>
    <dsp:sp modelId="{FE6CA7EB-68EC-4E76-9051-08C4CF370101}">
      <dsp:nvSpPr>
        <dsp:cNvPr id="0" name=""/>
        <dsp:cNvSpPr/>
      </dsp:nvSpPr>
      <dsp:spPr>
        <a:xfrm>
          <a:off x="6740667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B7B786-A0AD-4662-8D54-C5C572D2C32C}">
      <dsp:nvSpPr>
        <dsp:cNvPr id="0" name=""/>
        <dsp:cNvSpPr/>
      </dsp:nvSpPr>
      <dsp:spPr>
        <a:xfrm>
          <a:off x="6698885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AACCBB-6709-4071-B389-3BB226B3A586}">
      <dsp:nvSpPr>
        <dsp:cNvPr id="0" name=""/>
        <dsp:cNvSpPr/>
      </dsp:nvSpPr>
      <dsp:spPr>
        <a:xfrm>
          <a:off x="0" y="2181504"/>
          <a:ext cx="9779182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D6E8D6-BD44-4400-BC14-1BC75CB979A3}">
      <dsp:nvSpPr>
        <dsp:cNvPr id="0" name=""/>
        <dsp:cNvSpPr/>
      </dsp:nvSpPr>
      <dsp:spPr>
        <a:xfrm rot="8100000">
          <a:off x="69819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7FC7CF-F58D-48D5-8BCC-38D6EE87890B}">
      <dsp:nvSpPr>
        <dsp:cNvPr id="0" name=""/>
        <dsp:cNvSpPr/>
      </dsp:nvSpPr>
      <dsp:spPr>
        <a:xfrm>
          <a:off x="105463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143A46-815A-49BF-9455-C0385022444F}">
      <dsp:nvSpPr>
        <dsp:cNvPr id="0" name=""/>
        <dsp:cNvSpPr/>
      </dsp:nvSpPr>
      <dsp:spPr>
        <a:xfrm>
          <a:off x="663709" y="874149"/>
          <a:ext cx="2321488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76200" rIns="76200" bIns="1143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endParaRPr lang="en-US" sz="1200" b="0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663709" y="874149"/>
        <a:ext cx="2321488" cy="1291450"/>
      </dsp:txXfrm>
    </dsp:sp>
    <dsp:sp modelId="{8E3FB235-DF38-476B-9A0E-B1E583D50944}">
      <dsp:nvSpPr>
        <dsp:cNvPr id="0" name=""/>
        <dsp:cNvSpPr/>
      </dsp:nvSpPr>
      <dsp:spPr>
        <a:xfrm>
          <a:off x="663709" y="420396"/>
          <a:ext cx="2321488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bg1"/>
              </a:solidFill>
              <a:latin typeface="Tenorite" pitchFamily="2" charset="0"/>
            </a:rPr>
            <a:t>JUNE 12</a:t>
          </a:r>
        </a:p>
      </dsp:txBody>
      <dsp:txXfrm>
        <a:off x="663709" y="420396"/>
        <a:ext cx="2321488" cy="453752"/>
      </dsp:txXfrm>
    </dsp:sp>
    <dsp:sp modelId="{9AA05CE5-209F-4AD9-BE2C-2A69F76DA8F4}">
      <dsp:nvSpPr>
        <dsp:cNvPr id="0" name=""/>
        <dsp:cNvSpPr/>
      </dsp:nvSpPr>
      <dsp:spPr>
        <a:xfrm>
          <a:off x="230245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C94ECD-6415-4250-B4AD-F67BF5BECFB8}">
      <dsp:nvSpPr>
        <dsp:cNvPr id="0" name=""/>
        <dsp:cNvSpPr/>
      </dsp:nvSpPr>
      <dsp:spPr>
        <a:xfrm>
          <a:off x="189408" y="2140666"/>
          <a:ext cx="81675" cy="81675"/>
        </a:xfrm>
        <a:prstGeom prst="ellipse">
          <a:avLst/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8CAA11-0A87-4861-8B4E-913B1EAD1334}">
      <dsp:nvSpPr>
        <dsp:cNvPr id="0" name=""/>
        <dsp:cNvSpPr/>
      </dsp:nvSpPr>
      <dsp:spPr>
        <a:xfrm rot="18900000">
          <a:off x="1707641" y="3539404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1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A1A837-F261-404B-A808-B2F4154CE8A2}">
      <dsp:nvSpPr>
        <dsp:cNvPr id="0" name=""/>
        <dsp:cNvSpPr/>
      </dsp:nvSpPr>
      <dsp:spPr>
        <a:xfrm>
          <a:off x="1743285" y="3575048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F3F650-2E42-488A-AD4F-C4BD47D19A84}">
      <dsp:nvSpPr>
        <dsp:cNvPr id="0" name=""/>
        <dsp:cNvSpPr/>
      </dsp:nvSpPr>
      <dsp:spPr>
        <a:xfrm>
          <a:off x="2308902" y="2240381"/>
          <a:ext cx="2279561" cy="11736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14300" rIns="0" bIns="76200" numCol="1" spcCol="1270" anchor="ctr" anchorCtr="0">
          <a:noAutofit/>
        </a:bodyPr>
        <a:lstStyle/>
        <a:p>
          <a:pPr marL="0" lvl="0" indent="0" algn="just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200" b="0" kern="1200" dirty="0">
              <a:solidFill>
                <a:schemeClr val="bg1"/>
              </a:solidFill>
              <a:latin typeface="Tenorite" pitchFamily="2" charset="0"/>
            </a:rPr>
            <a:t>  </a:t>
          </a:r>
        </a:p>
      </dsp:txBody>
      <dsp:txXfrm>
        <a:off x="2308902" y="2240381"/>
        <a:ext cx="2279561" cy="1173695"/>
      </dsp:txXfrm>
    </dsp:sp>
    <dsp:sp modelId="{223C5207-4FA2-4A6C-8F43-20BD55767C99}">
      <dsp:nvSpPr>
        <dsp:cNvPr id="0" name=""/>
        <dsp:cNvSpPr/>
      </dsp:nvSpPr>
      <dsp:spPr>
        <a:xfrm>
          <a:off x="2308902" y="3493640"/>
          <a:ext cx="2279561" cy="4123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bg1"/>
              </a:solidFill>
              <a:latin typeface="Tenorite" pitchFamily="2" charset="0"/>
            </a:rPr>
            <a:t>JUNE 19</a:t>
          </a:r>
        </a:p>
      </dsp:txBody>
      <dsp:txXfrm>
        <a:off x="2308902" y="3493640"/>
        <a:ext cx="2279561" cy="412379"/>
      </dsp:txXfrm>
    </dsp:sp>
    <dsp:sp modelId="{4FE5EB5D-4CEF-4D0D-9394-0534E61844BE}">
      <dsp:nvSpPr>
        <dsp:cNvPr id="0" name=""/>
        <dsp:cNvSpPr/>
      </dsp:nvSpPr>
      <dsp:spPr>
        <a:xfrm>
          <a:off x="1876018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4429FF-AAA3-4358-8C5F-1A7F29AA2B7B}">
      <dsp:nvSpPr>
        <dsp:cNvPr id="0" name=""/>
        <dsp:cNvSpPr/>
      </dsp:nvSpPr>
      <dsp:spPr>
        <a:xfrm>
          <a:off x="1834237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C82E90-F103-439C-8371-CFFB0927B9DE}">
      <dsp:nvSpPr>
        <dsp:cNvPr id="0" name=""/>
        <dsp:cNvSpPr/>
      </dsp:nvSpPr>
      <dsp:spPr>
        <a:xfrm rot="8100000">
          <a:off x="3331841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519322-C1DD-47AE-92C0-13575134BC76}">
      <dsp:nvSpPr>
        <dsp:cNvPr id="0" name=""/>
        <dsp:cNvSpPr/>
      </dsp:nvSpPr>
      <dsp:spPr>
        <a:xfrm>
          <a:off x="3367485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DDA0FE-83E2-423C-9F13-58A61EB68487}">
      <dsp:nvSpPr>
        <dsp:cNvPr id="0" name=""/>
        <dsp:cNvSpPr/>
      </dsp:nvSpPr>
      <dsp:spPr>
        <a:xfrm>
          <a:off x="3916965" y="890053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76200" rIns="76200" bIns="1143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0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3916965" y="890053"/>
        <a:ext cx="2311834" cy="1291450"/>
      </dsp:txXfrm>
    </dsp:sp>
    <dsp:sp modelId="{2D6C7916-1130-46A8-833B-A6278CBD2192}">
      <dsp:nvSpPr>
        <dsp:cNvPr id="0" name=""/>
        <dsp:cNvSpPr/>
      </dsp:nvSpPr>
      <dsp:spPr>
        <a:xfrm>
          <a:off x="3916965" y="436300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bg1"/>
              </a:solidFill>
              <a:latin typeface="Tenorite" pitchFamily="2" charset="0"/>
            </a:rPr>
            <a:t>JUNE 26</a:t>
          </a:r>
        </a:p>
      </dsp:txBody>
      <dsp:txXfrm>
        <a:off x="3916965" y="436300"/>
        <a:ext cx="2311834" cy="453752"/>
      </dsp:txXfrm>
    </dsp:sp>
    <dsp:sp modelId="{4D953791-5C2F-4A75-A8F4-6ED7EAB5E015}">
      <dsp:nvSpPr>
        <dsp:cNvPr id="0" name=""/>
        <dsp:cNvSpPr/>
      </dsp:nvSpPr>
      <dsp:spPr>
        <a:xfrm>
          <a:off x="3492267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2AD014-AFD0-4700-A468-4D562874339A}">
      <dsp:nvSpPr>
        <dsp:cNvPr id="0" name=""/>
        <dsp:cNvSpPr/>
      </dsp:nvSpPr>
      <dsp:spPr>
        <a:xfrm>
          <a:off x="3450486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331DD9-74CF-4A3A-86BA-F4B9DBEAB944}">
      <dsp:nvSpPr>
        <dsp:cNvPr id="0" name=""/>
        <dsp:cNvSpPr/>
      </dsp:nvSpPr>
      <dsp:spPr>
        <a:xfrm rot="18900000">
          <a:off x="4956041" y="3539404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3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AAB83-BD07-4B9E-9A3B-858C0B126F9C}">
      <dsp:nvSpPr>
        <dsp:cNvPr id="0" name=""/>
        <dsp:cNvSpPr/>
      </dsp:nvSpPr>
      <dsp:spPr>
        <a:xfrm>
          <a:off x="4991685" y="3575048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CB2D5A-F46A-4E0E-9575-15F31D04AAC6}">
      <dsp:nvSpPr>
        <dsp:cNvPr id="0" name=""/>
        <dsp:cNvSpPr/>
      </dsp:nvSpPr>
      <dsp:spPr>
        <a:xfrm>
          <a:off x="5541165" y="2181504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14300" rIns="0" bIns="76200" numCol="1" spcCol="1270" anchor="b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b="0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5541165" y="2181504"/>
        <a:ext cx="2311834" cy="1291450"/>
      </dsp:txXfrm>
    </dsp:sp>
    <dsp:sp modelId="{7C1E6B4A-59F7-4018-A403-E1CCAEE78BA1}">
      <dsp:nvSpPr>
        <dsp:cNvPr id="0" name=""/>
        <dsp:cNvSpPr/>
      </dsp:nvSpPr>
      <dsp:spPr>
        <a:xfrm>
          <a:off x="5541165" y="3472954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bg1"/>
              </a:solidFill>
              <a:latin typeface="Tenorite" pitchFamily="2" charset="0"/>
            </a:rPr>
            <a:t>JULY 3</a:t>
          </a:r>
        </a:p>
      </dsp:txBody>
      <dsp:txXfrm>
        <a:off x="5541165" y="3472954"/>
        <a:ext cx="2311834" cy="453752"/>
      </dsp:txXfrm>
    </dsp:sp>
    <dsp:sp modelId="{A03C5372-D306-43AC-B406-6F8183849431}">
      <dsp:nvSpPr>
        <dsp:cNvPr id="0" name=""/>
        <dsp:cNvSpPr/>
      </dsp:nvSpPr>
      <dsp:spPr>
        <a:xfrm>
          <a:off x="5116467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282312-87CB-41BB-A02D-C594BBEF33C7}">
      <dsp:nvSpPr>
        <dsp:cNvPr id="0" name=""/>
        <dsp:cNvSpPr/>
      </dsp:nvSpPr>
      <dsp:spPr>
        <a:xfrm>
          <a:off x="5074686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439AF-6893-479D-8B57-31FBC13C553F}">
      <dsp:nvSpPr>
        <dsp:cNvPr id="0" name=""/>
        <dsp:cNvSpPr/>
      </dsp:nvSpPr>
      <dsp:spPr>
        <a:xfrm rot="8100000">
          <a:off x="6580241" y="502751"/>
          <a:ext cx="320851" cy="320851"/>
        </a:xfrm>
        <a:prstGeom prst="teardrop">
          <a:avLst>
            <a:gd name="adj" fmla="val 115000"/>
          </a:avLst>
        </a:prstGeom>
        <a:solidFill>
          <a:schemeClr val="accent2"/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2B1C16-7FF0-4DBE-B32E-E43FEB1E2EAC}">
      <dsp:nvSpPr>
        <dsp:cNvPr id="0" name=""/>
        <dsp:cNvSpPr/>
      </dsp:nvSpPr>
      <dsp:spPr>
        <a:xfrm>
          <a:off x="6615885" y="538395"/>
          <a:ext cx="249564" cy="249564"/>
        </a:xfrm>
        <a:prstGeom prst="ellipse">
          <a:avLst/>
        </a:prstGeom>
        <a:solidFill>
          <a:schemeClr val="accent1"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55AA6D-649D-4145-93EB-08B866A4D4E5}">
      <dsp:nvSpPr>
        <dsp:cNvPr id="0" name=""/>
        <dsp:cNvSpPr/>
      </dsp:nvSpPr>
      <dsp:spPr>
        <a:xfrm>
          <a:off x="7165365" y="890053"/>
          <a:ext cx="231183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88900" rIns="88900" bIns="13335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bg1"/>
              </a:solidFill>
              <a:latin typeface="Tenorite" pitchFamily="2" charset="0"/>
            </a:rPr>
            <a:t>Final submission and presentation</a:t>
          </a:r>
          <a:r>
            <a:rPr lang="en-US" sz="1200" b="1" kern="1200" dirty="0">
              <a:solidFill>
                <a:schemeClr val="bg1"/>
              </a:solidFill>
              <a:latin typeface="Tenorite" pitchFamily="2" charset="0"/>
            </a:rPr>
            <a:t>.</a:t>
          </a:r>
        </a:p>
      </dsp:txBody>
      <dsp:txXfrm>
        <a:off x="7165365" y="890053"/>
        <a:ext cx="2311834" cy="1291450"/>
      </dsp:txXfrm>
    </dsp:sp>
    <dsp:sp modelId="{3FA5D5AE-9CAE-4D19-9765-BCEE62095312}">
      <dsp:nvSpPr>
        <dsp:cNvPr id="0" name=""/>
        <dsp:cNvSpPr/>
      </dsp:nvSpPr>
      <dsp:spPr>
        <a:xfrm>
          <a:off x="7165365" y="436300"/>
          <a:ext cx="231183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0160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>
              <a:solidFill>
                <a:schemeClr val="bg1"/>
              </a:solidFill>
              <a:latin typeface="Tenorite" pitchFamily="2" charset="0"/>
            </a:rPr>
            <a:t> JULY 14</a:t>
          </a:r>
        </a:p>
      </dsp:txBody>
      <dsp:txXfrm>
        <a:off x="7165365" y="436300"/>
        <a:ext cx="2311834" cy="453752"/>
      </dsp:txXfrm>
    </dsp:sp>
    <dsp:sp modelId="{FE6CA7EB-68EC-4E76-9051-08C4CF370101}">
      <dsp:nvSpPr>
        <dsp:cNvPr id="0" name=""/>
        <dsp:cNvSpPr/>
      </dsp:nvSpPr>
      <dsp:spPr>
        <a:xfrm>
          <a:off x="6740667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/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B7B786-A0AD-4662-8D54-C5C572D2C32C}">
      <dsp:nvSpPr>
        <dsp:cNvPr id="0" name=""/>
        <dsp:cNvSpPr/>
      </dsp:nvSpPr>
      <dsp:spPr>
        <a:xfrm>
          <a:off x="6698885" y="2140666"/>
          <a:ext cx="81675" cy="81675"/>
        </a:xfrm>
        <a:prstGeom prst="ellipse">
          <a:avLst/>
        </a:prstGeom>
        <a:solidFill>
          <a:schemeClr val="accent2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6/12/2023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:%20ad-publications.cs.uni-freiburg.de/benchmark.pdf" TargetMode="External"/><Relationship Id="rId2" Type="http://schemas.openxmlformats.org/officeDocument/2006/relationships/hyperlink" Target="https://ssrn.com/abstract=3329410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262402240_Explanations_for_Regular_Expressions" TargetMode="External"/><Relationship Id="rId2" Type="http://schemas.openxmlformats.org/officeDocument/2006/relationships/hyperlink" Target="https://www.researchgate.net/publication/273462135_Information_Visualization_for_CSV_Open_Data_Files_Structure_Analysis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journals.sagepub.com/doi/10.1177/2515245918754826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link--www.psychologicalscience.org/AMPPS" TargetMode="External"/><Relationship Id="rId2" Type="http://schemas.openxmlformats.org/officeDocument/2006/relationships/hyperlink" Target="https://www.riverbankcomputing.com/static/Docs/PyQt6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2_61BD597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804310"/>
            <a:ext cx="7096933" cy="1581081"/>
          </a:xfrm>
        </p:spPr>
        <p:txBody>
          <a:bodyPr/>
          <a:lstStyle/>
          <a:p>
            <a:r>
              <a:rPr lang="en-US" sz="4000" dirty="0">
                <a:solidFill>
                  <a:srgbClr val="8593A8"/>
                </a:solidFill>
              </a:rPr>
              <a:t>PBL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2604052"/>
            <a:ext cx="9500507" cy="2312505"/>
          </a:xfrm>
        </p:spPr>
        <p:txBody>
          <a:bodyPr/>
          <a:lstStyle/>
          <a:p>
            <a:pPr algn="just"/>
            <a:r>
              <a:rPr lang="en-US" sz="4800" dirty="0">
                <a:latin typeface="Eras Demi ITC" panose="020B0805030504020804" pitchFamily="34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PDF Automation For </a:t>
            </a:r>
          </a:p>
          <a:p>
            <a:pPr algn="just"/>
            <a:r>
              <a:rPr lang="en-US" sz="4800" dirty="0">
                <a:latin typeface="Eras Demi ITC" panose="020B0805030504020804" pitchFamily="34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Result Analysis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5E2E3E-148D-4BE4-88A4-447C4BC35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</a:t>
            </a:r>
          </a:p>
        </p:txBody>
      </p:sp>
      <p:graphicFrame>
        <p:nvGraphicFramePr>
          <p:cNvPr id="2" name="Diagram 2" descr="SmartArt graphic">
            <a:extLst>
              <a:ext uri="{FF2B5EF4-FFF2-40B4-BE49-F238E27FC236}">
                <a16:creationId xmlns:a16="http://schemas.microsoft.com/office/drawing/2014/main" id="{364D30CB-C02F-4FE1-9E72-11B75FF748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9140192"/>
              </p:ext>
            </p:extLst>
          </p:nvPr>
        </p:nvGraphicFramePr>
        <p:xfrm>
          <a:off x="1245325" y="1706563"/>
          <a:ext cx="9779182" cy="4363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915C9-579A-6644-A782-7D56C8F556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F55DB-0AAD-684A-B0E2-8EF58E0394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037C3-0E79-CD4B-92A9-5B5F9E74A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177EC4-5AEE-B2D8-7500-EF8D17D34E0A}"/>
              </a:ext>
            </a:extLst>
          </p:cNvPr>
          <p:cNvSpPr txBox="1"/>
          <p:nvPr/>
        </p:nvSpPr>
        <p:spPr>
          <a:xfrm>
            <a:off x="1812897" y="2536466"/>
            <a:ext cx="24012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Tenorite" pitchFamily="2" charset="0"/>
              </a:rPr>
              <a:t>Extracting text from pdf (completion)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Tenorite" pitchFamily="2" charset="0"/>
              </a:rPr>
              <a:t>GUI Dev </a:t>
            </a:r>
            <a:endParaRPr lang="en-IN" sz="1400" b="1" dirty="0"/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C2AA7C-744C-9E99-CC29-6D9B1B4FBCF4}"/>
              </a:ext>
            </a:extLst>
          </p:cNvPr>
          <p:cNvSpPr txBox="1"/>
          <p:nvPr/>
        </p:nvSpPr>
        <p:spPr>
          <a:xfrm>
            <a:off x="3220279" y="4477448"/>
            <a:ext cx="2218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Completion of GUI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Sorting algorithm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7836AC-1DFD-D6CB-934C-EB6AC4BB91A5}"/>
              </a:ext>
            </a:extLst>
          </p:cNvPr>
          <p:cNvSpPr txBox="1"/>
          <p:nvPr/>
        </p:nvSpPr>
        <p:spPr>
          <a:xfrm>
            <a:off x="4874149" y="2568271"/>
            <a:ext cx="2218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Completion of project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10A04E-4988-DE04-83F7-62AE8430E353}"/>
              </a:ext>
            </a:extLst>
          </p:cNvPr>
          <p:cNvSpPr txBox="1"/>
          <p:nvPr/>
        </p:nvSpPr>
        <p:spPr>
          <a:xfrm>
            <a:off x="6456459" y="4843660"/>
            <a:ext cx="20991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Completion of report</a:t>
            </a:r>
          </a:p>
        </p:txBody>
      </p:sp>
    </p:spTree>
    <p:extLst>
      <p:ext uri="{BB962C8B-B14F-4D97-AF65-F5344CB8AC3E}">
        <p14:creationId xmlns:p14="http://schemas.microsoft.com/office/powerpoint/2010/main" val="932498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3F49-8832-AA00-5093-1FF30843B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67748"/>
            <a:ext cx="9779183" cy="1325563"/>
          </a:xfrm>
        </p:spPr>
        <p:txBody>
          <a:bodyPr/>
          <a:lstStyle/>
          <a:p>
            <a:r>
              <a:rPr lang="en-IN" dirty="0">
                <a:solidFill>
                  <a:srgbClr val="0068FF"/>
                </a:solidFill>
              </a:rPr>
              <a:t>References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394F8-6941-CEC7-AB9C-8035F0313F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1" y="2160104"/>
            <a:ext cx="9779183" cy="4697896"/>
          </a:xfrm>
        </p:spPr>
        <p:txBody>
          <a:bodyPr/>
          <a:lstStyle/>
          <a:p>
            <a:r>
              <a:rPr lang="en-IN" dirty="0"/>
              <a:t>Sorting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Based on type of data set and its size various different sorting algorithm are designed with different approaches and  varied efficiency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Selecting and implementing algorithm with required qualities is crucial for smooth and fast operations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1400" dirty="0">
                <a:latin typeface="Comic Sans MS" panose="030F0702030302020204" pitchFamily="66" charset="0"/>
              </a:rPr>
              <a:t>Gill, Sandeep Kaur and Singh, Virendra Pal and Sharma, Pankaj and Kumar, Durgesh, A Comparative Study of Various Sorting Algorithms (2018)Available at SSRN: </a:t>
            </a:r>
            <a:r>
              <a:rPr lang="en-IN" sz="1400" dirty="0">
                <a:solidFill>
                  <a:srgbClr val="FFC000"/>
                </a:solidFill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IN" sz="1200" dirty="0">
              <a:solidFill>
                <a:srgbClr val="FFC000"/>
              </a:solidFill>
              <a:latin typeface="Comic Sans MS" panose="030F0702030302020204" pitchFamily="66" charset="0"/>
            </a:endParaRPr>
          </a:p>
          <a:p>
            <a:r>
              <a:rPr lang="en-IN" dirty="0"/>
              <a:t>Text Extraction from PDF</a:t>
            </a:r>
          </a:p>
          <a:p>
            <a:r>
              <a:rPr lang="en-IN" sz="1200" dirty="0">
                <a:effectLst/>
                <a:latin typeface="Arial" panose="020B0604020202020204" pitchFamily="34" charset="0"/>
              </a:rPr>
              <a:t>Hannah Bast</a:t>
            </a:r>
            <a:r>
              <a:rPr lang="en-IN" sz="1600" dirty="0"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en-IN" sz="1200" dirty="0">
                <a:effectLst/>
                <a:latin typeface="Arial" panose="020B0604020202020204" pitchFamily="34" charset="0"/>
              </a:rPr>
              <a:t>Claudius </a:t>
            </a:r>
            <a:r>
              <a:rPr lang="en-IN" sz="1200" dirty="0" err="1">
                <a:effectLst/>
                <a:latin typeface="Arial" panose="020B0604020202020204" pitchFamily="34" charset="0"/>
              </a:rPr>
              <a:t>Korze</a:t>
            </a:r>
            <a:r>
              <a:rPr lang="en-IN" sz="1200" dirty="0">
                <a:effectLst/>
                <a:latin typeface="Arial" panose="020B0604020202020204" pitchFamily="34" charset="0"/>
              </a:rPr>
              <a:t>, </a:t>
            </a:r>
            <a:r>
              <a:rPr lang="en-US" sz="1200" dirty="0">
                <a:effectLst/>
                <a:latin typeface="Arial" panose="020B0604020202020204" pitchFamily="34" charset="0"/>
              </a:rPr>
              <a:t>A Benchmark and Evaluation for Text Extraction from PDF (2017). Available at: </a:t>
            </a:r>
            <a:r>
              <a:rPr lang="en-US" sz="1200" dirty="0">
                <a:solidFill>
                  <a:srgbClr val="FFC000"/>
                </a:solidFill>
                <a:effectLst/>
                <a:latin typeface="Arial" panose="020B0604020202020204" pitchFamily="34" charset="0"/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IN" sz="1600" dirty="0">
              <a:solidFill>
                <a:srgbClr val="FFC000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A6E43-5B68-7C26-AEF8-DB7011CC1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305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3F49-8832-AA00-5093-1FF30843B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68FF"/>
                </a:solidFill>
              </a:rPr>
              <a:t>References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394F8-6941-CEC7-AB9C-8035F0313F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053" y="2146853"/>
            <a:ext cx="10628622" cy="4574622"/>
          </a:xfrm>
        </p:spPr>
        <p:txBody>
          <a:bodyPr/>
          <a:lstStyle/>
          <a:p>
            <a:r>
              <a:rPr lang="en-IN" dirty="0"/>
              <a:t>CSV </a:t>
            </a:r>
          </a:p>
          <a:p>
            <a:r>
              <a:rPr lang="en-IN" sz="1400" dirty="0">
                <a:solidFill>
                  <a:schemeClr val="accent2"/>
                </a:solidFill>
                <a:cs typeface="Arial" panose="020B0604020202020204" pitchFamily="34" charset="0"/>
              </a:rPr>
              <a:t> </a:t>
            </a:r>
            <a:r>
              <a:rPr lang="en-US" sz="1400" dirty="0">
                <a:solidFill>
                  <a:schemeClr val="accent2"/>
                </a:solidFill>
                <a:cs typeface="Arial" panose="020B0604020202020204" pitchFamily="34" charset="0"/>
              </a:rPr>
              <a:t>The amount of information being generated and released every day on the internet is enormous. The growing information sources, like open data, contain a large number of files in csv format, that is,  comma separated values. A csv file is a text file that has a specific format which allows it to be saved in table structure format</a:t>
            </a:r>
            <a:endParaRPr lang="en-IN" sz="1400" dirty="0">
              <a:solidFill>
                <a:schemeClr val="accent2"/>
              </a:solidFill>
              <a:cs typeface="Arial" panose="020B0604020202020204" pitchFamily="34" charset="0"/>
            </a:endParaRPr>
          </a:p>
          <a:p>
            <a:r>
              <a:rPr lang="en-IN" sz="1200" dirty="0"/>
              <a:t>Carvalho Paulo12, </a:t>
            </a:r>
            <a:r>
              <a:rPr lang="en-IN" sz="1200" dirty="0" err="1"/>
              <a:t>Hitzelberger</a:t>
            </a:r>
            <a:r>
              <a:rPr lang="en-IN" sz="1200" dirty="0"/>
              <a:t> Patrik1, </a:t>
            </a:r>
            <a:r>
              <a:rPr lang="en-IN" sz="1200" dirty="0" err="1"/>
              <a:t>Otjacques</a:t>
            </a:r>
            <a:r>
              <a:rPr lang="en-IN" sz="1200" dirty="0"/>
              <a:t> Benoıt1, </a:t>
            </a:r>
            <a:r>
              <a:rPr lang="en-IN" sz="1200" dirty="0" err="1"/>
              <a:t>Bouali</a:t>
            </a:r>
            <a:r>
              <a:rPr lang="en-IN" sz="1200" dirty="0"/>
              <a:t> Fatma 2and </a:t>
            </a:r>
            <a:r>
              <a:rPr lang="en-IN" sz="1200" dirty="0" err="1"/>
              <a:t>Venturini</a:t>
            </a:r>
            <a:r>
              <a:rPr lang="en-IN" sz="1200" dirty="0"/>
              <a:t> Gilles,</a:t>
            </a:r>
            <a:r>
              <a:rPr lang="en-IN" sz="1600" dirty="0"/>
              <a:t> </a:t>
            </a:r>
            <a:r>
              <a:rPr lang="en-US" sz="1200" dirty="0"/>
              <a:t>Information Visualization for CSV Open Data ﬁles structure analysis (2015),Available at: </a:t>
            </a:r>
            <a:r>
              <a:rPr lang="en-US" sz="1200" u="sng" dirty="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US" sz="1400" u="sng" dirty="0">
              <a:solidFill>
                <a:schemeClr val="bg2"/>
              </a:solidFill>
            </a:endParaRPr>
          </a:p>
          <a:p>
            <a:r>
              <a:rPr lang="en-IN" dirty="0"/>
              <a:t>REGEX</a:t>
            </a:r>
          </a:p>
          <a:p>
            <a:r>
              <a:rPr lang="en-IN" sz="1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technology that makes it possible to match most strings inside another using special characters/symbols. The paper enables writing regex in a meaningful way reducing complexity and errors, using variety of automation techniques such as Structural Analysis and Decomposition</a:t>
            </a:r>
            <a:r>
              <a:rPr lang="en-IN" sz="1400" u="sng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1200" dirty="0">
                <a:latin typeface="Comic Sans MS" panose="030F0702030302020204" pitchFamily="66" charset="0"/>
              </a:rPr>
              <a:t>Martin </a:t>
            </a:r>
            <a:r>
              <a:rPr lang="en-US" sz="1200" dirty="0" err="1">
                <a:latin typeface="Comic Sans MS" panose="030F0702030302020204" pitchFamily="66" charset="0"/>
              </a:rPr>
              <a:t>Erwig</a:t>
            </a:r>
            <a:r>
              <a:rPr lang="en-US" sz="1200" dirty="0">
                <a:latin typeface="Comic Sans MS" panose="030F0702030302020204" pitchFamily="66" charset="0"/>
              </a:rPr>
              <a:t> and Rahul Gopinath, </a:t>
            </a:r>
            <a:r>
              <a:rPr lang="en-IN" sz="1200" dirty="0">
                <a:latin typeface="Comic Sans MS" panose="030F0702030302020204" pitchFamily="66" charset="0"/>
              </a:rPr>
              <a:t>Explanations for Regular Expressions (2012), Available here: </a:t>
            </a:r>
            <a:r>
              <a:rPr lang="en-IN" sz="1200" u="sng" dirty="0">
                <a:solidFill>
                  <a:srgbClr val="FFC000"/>
                </a:solidFill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IN" sz="1600" u="sng" dirty="0">
              <a:solidFill>
                <a:srgbClr val="FFC000"/>
              </a:solidFill>
              <a:latin typeface="Comic Sans MS" panose="030F0702030302020204" pitchFamily="66" charset="0"/>
            </a:endParaRPr>
          </a:p>
          <a:p>
            <a:endParaRPr lang="en-IN" sz="1400" u="sng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A6E43-5B68-7C26-AEF8-DB7011CC1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24590" y="6356350"/>
            <a:ext cx="586409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556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3EC59-27D5-AB45-62B1-BB1572682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68FF"/>
                </a:solidFill>
              </a:rPr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34F834-B2D1-D8BE-D3E7-43AEC4DF9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358887"/>
            <a:ext cx="9779183" cy="4412974"/>
          </a:xfrm>
        </p:spPr>
        <p:txBody>
          <a:bodyPr/>
          <a:lstStyle/>
          <a:p>
            <a:r>
              <a:rPr lang="en-IN" dirty="0"/>
              <a:t>Git</a:t>
            </a:r>
          </a:p>
          <a:p>
            <a:r>
              <a:rPr lang="en-US" sz="1600" dirty="0"/>
              <a:t>Git is a Version Control System or a software which allows collaborators to control manage, track, </a:t>
            </a:r>
            <a:r>
              <a:rPr lang="en-US" sz="1600" dirty="0" err="1"/>
              <a:t>accessetc</a:t>
            </a:r>
            <a:r>
              <a:rPr lang="en-US" sz="1600" dirty="0"/>
              <a:t>. the files required to build a project. Git operates by creating a repository which stores the files along with the authorship of the user</a:t>
            </a:r>
            <a:endParaRPr lang="en-IN" sz="1600" dirty="0"/>
          </a:p>
          <a:p>
            <a:r>
              <a:rPr lang="en-US" sz="1200" dirty="0">
                <a:latin typeface="Comic Sans MS" panose="030F0702030302020204" pitchFamily="66" charset="0"/>
              </a:rPr>
              <a:t>Matti </a:t>
            </a:r>
            <a:r>
              <a:rPr lang="en-US" sz="1200" dirty="0" err="1">
                <a:latin typeface="Comic Sans MS" panose="030F0702030302020204" pitchFamily="66" charset="0"/>
              </a:rPr>
              <a:t>Vuorre</a:t>
            </a:r>
            <a:r>
              <a:rPr lang="en-US" sz="1200" dirty="0">
                <a:latin typeface="Comic Sans MS" panose="030F0702030302020204" pitchFamily="66" charset="0"/>
              </a:rPr>
              <a:t> and James P. Curley, A Tutorial on the Git Version Control System</a:t>
            </a:r>
            <a:r>
              <a:rPr lang="en-IN" sz="1200" dirty="0">
                <a:latin typeface="Comic Sans MS" panose="030F0702030302020204" pitchFamily="66" charset="0"/>
              </a:rPr>
              <a:t>,(2001), available at </a:t>
            </a:r>
            <a:r>
              <a:rPr lang="en-IN" sz="1200" dirty="0" err="1">
                <a:latin typeface="Comic Sans MS" panose="030F0702030302020204" pitchFamily="66" charset="0"/>
              </a:rPr>
              <a:t>journals.sagepub</a:t>
            </a:r>
            <a:r>
              <a:rPr lang="en-IN" sz="1200" dirty="0">
                <a:latin typeface="Comic Sans MS" panose="030F0702030302020204" pitchFamily="66" charset="0"/>
              </a:rPr>
              <a:t>: </a:t>
            </a:r>
            <a:r>
              <a:rPr lang="en-IN" sz="1200" dirty="0">
                <a:solidFill>
                  <a:srgbClr val="FFC000"/>
                </a:solidFill>
                <a:latin typeface="Comic Sans MS" panose="030F0702030302020204" pitchFamily="66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IN" sz="1200" dirty="0">
              <a:solidFill>
                <a:srgbClr val="FFC000"/>
              </a:solidFill>
              <a:latin typeface="Comic Sans MS" panose="030F0702030302020204" pitchFamily="66" charset="0"/>
            </a:endParaRPr>
          </a:p>
          <a:p>
            <a:r>
              <a:rPr lang="en-IN" dirty="0" err="1">
                <a:solidFill>
                  <a:schemeClr val="bg2"/>
                </a:solidFill>
              </a:rPr>
              <a:t>PyQt</a:t>
            </a:r>
            <a:endParaRPr lang="en-IN" dirty="0">
              <a:solidFill>
                <a:schemeClr val="bg2"/>
              </a:solidFill>
            </a:endParaRPr>
          </a:p>
          <a:p>
            <a:r>
              <a:rPr lang="en-US" sz="1600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PyQt</a:t>
            </a:r>
            <a:r>
              <a:rPr lang="en-US" sz="1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powerful toolkit for developing cross-platform desktop applications with Graphical User Interface(GUI). It was released in 1998 and it is a free software. It provides a wide range of widgets and standard UI elements.</a:t>
            </a:r>
          </a:p>
          <a:p>
            <a:endParaRPr lang="en-IN" sz="16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56316-65CE-1AF1-BEE6-C69DBF699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291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PDF automation for result analysis is a streamlined process that uses software to extract and analyze data from PDF documents, eliminating manual data entry and improving accuracy and efficiency. It enables quick access to information, enhances decision-making, and saves time and resources.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38329-E174-7440-8FD5-179A15324C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D8152-D9C3-204A-9444-45CD4F180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B7362-01DC-0E4C-9B34-0DF3FD449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15702-A031-7ABB-1B0E-ECAAEED62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C7BB4-4649-FEAC-970F-E6630E716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800" dirty="0"/>
              <a:t>PyQt6-</a:t>
            </a:r>
            <a:r>
              <a:rPr lang="en-IN" sz="28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https://www.riverbankcomputing.com/static/Docs/PyQt6/</a:t>
            </a:r>
            <a:endParaRPr lang="en-IN" sz="2800" dirty="0">
              <a:solidFill>
                <a:schemeClr val="accent2"/>
              </a:solidFill>
            </a:endParaRPr>
          </a:p>
          <a:p>
            <a:r>
              <a:rPr lang="en-IN" dirty="0"/>
              <a:t> Git- </a:t>
            </a:r>
            <a:r>
              <a:rPr lang="en-IN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http://link--www.psychologicalscience.org/AMPPS</a:t>
            </a:r>
            <a:endParaRPr lang="en-I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IN" sz="2800" dirty="0">
              <a:solidFill>
                <a:schemeClr val="accent2"/>
              </a:solidFill>
            </a:endParaRPr>
          </a:p>
          <a:p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6FD8F-3206-6720-7AF7-30FA215D587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E7AB22C-8B7E-9B4A-8C65-396C3C874D86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981A6-2506-F886-8BCC-A6D4B06E36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C1D89-8B82-866C-0FED-D8BAD91356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544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3DB15-B895-08D9-317E-6861E1CAD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68FF"/>
                </a:solidFill>
              </a:rPr>
              <a:t>Team Members: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7954D-889A-D8C9-510D-842EC1CA7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10411 - Anand </a:t>
            </a:r>
            <a:r>
              <a:rPr lang="en-IN" dirty="0" err="1"/>
              <a:t>Maladkar</a:t>
            </a:r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10414 - Akif </a:t>
            </a:r>
            <a:r>
              <a:rPr lang="en-IN" dirty="0" err="1"/>
              <a:t>Ul</a:t>
            </a:r>
            <a:r>
              <a:rPr lang="en-IN" dirty="0"/>
              <a:t> Rayan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10417 - Atharva </a:t>
            </a:r>
            <a:r>
              <a:rPr lang="en-IN" dirty="0" err="1"/>
              <a:t>Zanjad</a:t>
            </a:r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10421 - Aditi </a:t>
            </a:r>
            <a:r>
              <a:rPr lang="en-IN" dirty="0" err="1"/>
              <a:t>Kalegaonkar</a:t>
            </a:r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10422 - </a:t>
            </a:r>
            <a:r>
              <a:rPr lang="en-IN" dirty="0" err="1"/>
              <a:t>Kshitij</a:t>
            </a:r>
            <a:r>
              <a:rPr lang="en-IN" dirty="0"/>
              <a:t> </a:t>
            </a:r>
            <a:r>
              <a:rPr lang="en-IN" dirty="0" err="1"/>
              <a:t>Aucharmal</a:t>
            </a:r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10423 - </a:t>
            </a:r>
            <a:r>
              <a:rPr lang="en-IN" dirty="0" err="1"/>
              <a:t>Sampada</a:t>
            </a:r>
            <a:r>
              <a:rPr lang="en-IN" dirty="0"/>
              <a:t> </a:t>
            </a:r>
            <a:r>
              <a:rPr lang="en-IN" dirty="0" err="1"/>
              <a:t>Tagalpallewar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5ED62-A9C4-0DD7-1DE3-EF7E7A290C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051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>
                <a:solidFill>
                  <a:srgbClr val="0068FF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Features</a:t>
            </a:r>
          </a:p>
          <a:p>
            <a:r>
              <a:rPr lang="en-US" dirty="0"/>
              <a:t>Timeline</a:t>
            </a:r>
          </a:p>
          <a:p>
            <a:r>
              <a:rPr lang="en-US" dirty="0"/>
              <a:t>References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9303D-13C0-6A41-947A-F998CC47B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>
                <a:solidFill>
                  <a:srgbClr val="0068FF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dirty="0"/>
              <a:t>To make the process of manual result analysis much easier, we aim to do the entire process with one click and within few seconds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dirty="0"/>
              <a:t>This will also help the students to receive the result much earlier and hence illuminating new pathways toward modernization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EA91F-5455-52BB-D7CC-1AD0C4834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68FF"/>
                </a:solidFill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63F48-E365-8728-29AF-3C8B81F9B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Extracting required Data from pdfs in the form of text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Sorting and formatting the text according to the user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Enhancement of structured data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Converting raw data to csv format on which manual operation can be performed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IN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Building </a:t>
            </a:r>
            <a:r>
              <a:rPr lang="en-IN" sz="2000" dirty="0" err="1">
                <a:solidFill>
                  <a:schemeClr val="accent1">
                    <a:lumMod val="75000"/>
                  </a:schemeClr>
                </a:solidFill>
              </a:rPr>
              <a:t>siple</a:t>
            </a: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 and easy to understand Graphical User Interface (GUI)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5DB69-DC29-6B9B-0CFF-C5CC600810F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B5407-06F5-EC18-2BE0-F94899AF8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5D9BF-F3ED-3803-585D-50D399D0E2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9F586F-ECB8-B54D-E0CD-C881EAB9E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0" y="1749633"/>
            <a:ext cx="3067879" cy="230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610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74752-F140-40D7-F239-B5D0D51F1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1"/>
            <a:ext cx="9779183" cy="1169504"/>
          </a:xfrm>
        </p:spPr>
        <p:txBody>
          <a:bodyPr/>
          <a:lstStyle/>
          <a:p>
            <a:r>
              <a:rPr lang="en-IN" dirty="0">
                <a:solidFill>
                  <a:srgbClr val="0068FF"/>
                </a:solidFill>
              </a:rPr>
              <a:t>User Friendly GUI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7C6DB-334E-1B41-FB1D-6751C01CD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2" y="1924702"/>
            <a:ext cx="8281308" cy="3449055"/>
          </a:xfrm>
        </p:spPr>
        <p:txBody>
          <a:bodyPr/>
          <a:lstStyle/>
          <a:p>
            <a:pPr marL="457200" indent="-457200" algn="just">
              <a:buClr>
                <a:srgbClr val="0068FF"/>
              </a:buClr>
              <a:buFont typeface="Arial" panose="020B0604020202020204" pitchFamily="34" charset="0"/>
              <a:buChar char="•"/>
            </a:pPr>
            <a:r>
              <a:rPr lang="en-IN" dirty="0"/>
              <a:t>Graphical User interface would be used to take in the pdf as input and the way it should be sorted.</a:t>
            </a:r>
          </a:p>
          <a:p>
            <a:pPr marL="457200" indent="-457200" algn="just">
              <a:buClr>
                <a:srgbClr val="0068FF"/>
              </a:buClr>
              <a:buFont typeface="Arial" panose="020B0604020202020204" pitchFamily="34" charset="0"/>
              <a:buChar char="•"/>
            </a:pPr>
            <a:endParaRPr lang="en-IN" dirty="0"/>
          </a:p>
          <a:p>
            <a:pPr marL="457200" indent="-457200" algn="just">
              <a:buClr>
                <a:srgbClr val="0068FF"/>
              </a:buClr>
              <a:buFont typeface="Arial" panose="020B0604020202020204" pitchFamily="34" charset="0"/>
              <a:buChar char="•"/>
            </a:pPr>
            <a:r>
              <a:rPr lang="en-IN" dirty="0"/>
              <a:t>It will be responsive and easy to use</a:t>
            </a:r>
          </a:p>
          <a:p>
            <a:pPr marL="457200" indent="-457200" algn="just">
              <a:buClr>
                <a:srgbClr val="0068FF"/>
              </a:buClr>
              <a:buFont typeface="Arial" panose="020B0604020202020204" pitchFamily="34" charset="0"/>
              <a:buChar char="•"/>
            </a:pPr>
            <a:endParaRPr lang="en-IN" dirty="0"/>
          </a:p>
          <a:p>
            <a:pPr marL="457200" indent="-457200" algn="just">
              <a:buClr>
                <a:srgbClr val="0068FF"/>
              </a:buClr>
              <a:buFont typeface="Arial" panose="020B0604020202020204" pitchFamily="34" charset="0"/>
              <a:buChar char="•"/>
            </a:pPr>
            <a:r>
              <a:rPr lang="en-IN" dirty="0"/>
              <a:t>It will use pyqt6 as the framework which contains various widgets like buttons, drop-down menu, text label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08313-8805-2B26-62DD-8FCA1146612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4C529-84F2-25DB-CC93-80610C3818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56760-04D7-0007-A19E-78C3494D2F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DB36FD1-98CF-F6DF-D0FE-21761A80F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6643" y="2563466"/>
            <a:ext cx="2651538" cy="198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105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D15BA-5CA8-6693-F6A5-F65B83716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1"/>
            <a:ext cx="9779183" cy="1169504"/>
          </a:xfrm>
        </p:spPr>
        <p:txBody>
          <a:bodyPr/>
          <a:lstStyle/>
          <a:p>
            <a:r>
              <a:rPr lang="en-IN" dirty="0">
                <a:solidFill>
                  <a:srgbClr val="0068FF"/>
                </a:solidFill>
              </a:rPr>
              <a:t>The Main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E88AA-3EAF-1248-EE66-88C321F50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1772302"/>
            <a:ext cx="8625865" cy="3667716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dirty="0"/>
              <a:t>First the data will be extracted as text from the pdf and stored in csv format(tabular excel like format)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dirty="0"/>
              <a:t>Then sorting and formatting operations </a:t>
            </a:r>
          </a:p>
          <a:p>
            <a:pPr algn="just"/>
            <a:r>
              <a:rPr lang="en-IN" dirty="0"/>
              <a:t>     would be performed according to the end user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dirty="0"/>
              <a:t>To analyse the data and give prespecified conclusions such as average </a:t>
            </a:r>
            <a:r>
              <a:rPr lang="en-IN" dirty="0" err="1"/>
              <a:t>gpa</a:t>
            </a:r>
            <a:r>
              <a:rPr lang="en-IN" dirty="0"/>
              <a:t> of each branch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CF368-3BAF-483A-BB44-01572FC2952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45FF0-64B4-15A7-0DCF-1C0292360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AE34E-9AF1-AD3C-E501-603452556F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D299DC-69F4-D581-FE8A-1224883F0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4946" y="2663687"/>
            <a:ext cx="2685772" cy="201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279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5E2E3E-148D-4BE4-88A4-447C4BC35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</a:t>
            </a:r>
          </a:p>
        </p:txBody>
      </p:sp>
      <p:graphicFrame>
        <p:nvGraphicFramePr>
          <p:cNvPr id="2" name="Diagram 2" descr="SmartArt graphic">
            <a:extLst>
              <a:ext uri="{FF2B5EF4-FFF2-40B4-BE49-F238E27FC236}">
                <a16:creationId xmlns:a16="http://schemas.microsoft.com/office/drawing/2014/main" id="{364D30CB-C02F-4FE1-9E72-11B75FF748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8356206"/>
              </p:ext>
            </p:extLst>
          </p:nvPr>
        </p:nvGraphicFramePr>
        <p:xfrm>
          <a:off x="1245325" y="1706563"/>
          <a:ext cx="9779182" cy="4363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915C9-579A-6644-A782-7D56C8F556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F55DB-0AAD-684A-B0E2-8EF58E0394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037C3-0E79-CD4B-92A9-5B5F9E74A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177EC4-5AEE-B2D8-7500-EF8D17D34E0A}"/>
              </a:ext>
            </a:extLst>
          </p:cNvPr>
          <p:cNvSpPr txBox="1"/>
          <p:nvPr/>
        </p:nvSpPr>
        <p:spPr>
          <a:xfrm>
            <a:off x="1812897" y="2536466"/>
            <a:ext cx="240129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Tenorite" pitchFamily="2" charset="0"/>
              </a:rPr>
              <a:t>Brainstorming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Tenorite" pitchFamily="2" charset="0"/>
              </a:rPr>
              <a:t>Group finalization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Tenorite" pitchFamily="2" charset="0"/>
              </a:rPr>
              <a:t>Brainstorming for project ideas </a:t>
            </a:r>
            <a:endParaRPr lang="en-IN" sz="1400" b="1" dirty="0"/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C2AA7C-744C-9E99-CC29-6D9B1B4FBCF4}"/>
              </a:ext>
            </a:extLst>
          </p:cNvPr>
          <p:cNvSpPr txBox="1"/>
          <p:nvPr/>
        </p:nvSpPr>
        <p:spPr>
          <a:xfrm>
            <a:off x="3187149" y="4054351"/>
            <a:ext cx="22184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Work Started:-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Learning required technologies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7836AC-1DFD-D6CB-934C-EB6AC4BB91A5}"/>
              </a:ext>
            </a:extLst>
          </p:cNvPr>
          <p:cNvSpPr txBox="1"/>
          <p:nvPr/>
        </p:nvSpPr>
        <p:spPr>
          <a:xfrm>
            <a:off x="4874149" y="2568271"/>
            <a:ext cx="2218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Completion of project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10A04E-4988-DE04-83F7-62AE8430E353}"/>
              </a:ext>
            </a:extLst>
          </p:cNvPr>
          <p:cNvSpPr txBox="1"/>
          <p:nvPr/>
        </p:nvSpPr>
        <p:spPr>
          <a:xfrm>
            <a:off x="6456459" y="4843660"/>
            <a:ext cx="20991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Completion of report</a:t>
            </a:r>
          </a:p>
        </p:txBody>
      </p:sp>
    </p:spTree>
    <p:extLst>
      <p:ext uri="{BB962C8B-B14F-4D97-AF65-F5344CB8AC3E}">
        <p14:creationId xmlns:p14="http://schemas.microsoft.com/office/powerpoint/2010/main" val="879824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252</TotalTime>
  <Words>783</Words>
  <Application>Microsoft Office PowerPoint</Application>
  <PresentationFormat>Widescreen</PresentationFormat>
  <Paragraphs>115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Comic Sans MS</vt:lpstr>
      <vt:lpstr>Eras Demi ITC</vt:lpstr>
      <vt:lpstr>Tenorite</vt:lpstr>
      <vt:lpstr>Wingdings</vt:lpstr>
      <vt:lpstr>Office Theme</vt:lpstr>
      <vt:lpstr>PBL Project</vt:lpstr>
      <vt:lpstr>Team Members:</vt:lpstr>
      <vt:lpstr>Agenda</vt:lpstr>
      <vt:lpstr>Introduction</vt:lpstr>
      <vt:lpstr>Objectives</vt:lpstr>
      <vt:lpstr>Features</vt:lpstr>
      <vt:lpstr>User Friendly GUI</vt:lpstr>
      <vt:lpstr>The Main Action</vt:lpstr>
      <vt:lpstr>Timeline </vt:lpstr>
      <vt:lpstr>Timeline </vt:lpstr>
      <vt:lpstr>References </vt:lpstr>
      <vt:lpstr>References </vt:lpstr>
      <vt:lpstr>References</vt:lpstr>
      <vt:lpstr>Summary 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PBL Project</dc:title>
  <dc:creator>Atharva Z</dc:creator>
  <cp:lastModifiedBy>Atharva Z</cp:lastModifiedBy>
  <cp:revision>9</cp:revision>
  <dcterms:created xsi:type="dcterms:W3CDTF">2023-06-02T11:09:10Z</dcterms:created>
  <dcterms:modified xsi:type="dcterms:W3CDTF">2023-06-12T04:34:34Z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